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>
        <p:scale>
          <a:sx n="100" d="100"/>
          <a:sy n="100" d="100"/>
        </p:scale>
        <p:origin x="-189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Exception.jsp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4947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0" name="右矢印 79"/>
          <p:cNvSpPr/>
          <p:nvPr/>
        </p:nvSpPr>
        <p:spPr>
          <a:xfrm>
            <a:off x="4230006" y="33206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81" name="右矢印 80"/>
          <p:cNvSpPr/>
          <p:nvPr/>
        </p:nvSpPr>
        <p:spPr>
          <a:xfrm>
            <a:off x="4230006" y="1501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&gt;/requestError.jsp&lt;/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6’</a:t>
            </a:r>
            <a:endParaRPr kumimoji="1" lang="en-US" altLang="ja-JP" sz="1400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xxx.jsp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</a:t>
            </a:r>
            <a:r>
              <a:rPr lang="en-US" altLang="ja-JP" sz="1200" dirty="0" smtClean="0">
                <a:solidFill>
                  <a:schemeClr val="tx1"/>
                </a:solidFill>
              </a:rPr>
              <a:t>efile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13845</TotalTime>
  <Words>1020</Words>
  <Application>Microsoft Office PowerPoint</Application>
  <PresentationFormat>画面に合わせる (4:3)</PresentationFormat>
  <Paragraphs>572</Paragraphs>
  <Slides>13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609</cp:revision>
  <dcterms:created xsi:type="dcterms:W3CDTF">2012-07-17T19:23:13Z</dcterms:created>
  <dcterms:modified xsi:type="dcterms:W3CDTF">2014-06-27T07:49:42Z</dcterms:modified>
</cp:coreProperties>
</file>