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</a:t>
            </a:r>
            <a:r>
              <a:rPr lang="en-US" altLang="ja-JP" sz="1300" dirty="0"/>
              <a:t>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</a:t>
            </a:r>
            <a:r>
              <a:rPr lang="en-US" altLang="ja-JP" sz="1300" dirty="0"/>
              <a:t>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</a:t>
            </a:r>
            <a:r>
              <a:rPr lang="en-US" altLang="ja-JP" sz="1300" dirty="0"/>
              <a:t>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23193</TotalTime>
  <Words>762</Words>
  <Application>Microsoft Office PowerPoint</Application>
  <PresentationFormat>画面に合わせる (4:3)</PresentationFormat>
  <Paragraphs>217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1061</cp:revision>
  <dcterms:created xsi:type="dcterms:W3CDTF">2012-07-17T19:23:13Z</dcterms:created>
  <dcterms:modified xsi:type="dcterms:W3CDTF">2015-01-08T11:10:11Z</dcterms:modified>
</cp:coreProperties>
</file>