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312" r:id="rId3"/>
    <p:sldId id="313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1434" y="-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2"/>
          <p:cNvGrpSpPr/>
          <p:nvPr/>
        </p:nvGrpSpPr>
        <p:grpSpPr>
          <a:xfrm>
            <a:off x="714348" y="642918"/>
            <a:ext cx="3143272" cy="2714644"/>
            <a:chOff x="714348" y="642918"/>
            <a:chExt cx="3143272" cy="2714644"/>
          </a:xfrm>
        </p:grpSpPr>
        <p:sp>
          <p:nvSpPr>
            <p:cNvPr id="4" name="正方形/長方形 3"/>
            <p:cNvSpPr/>
            <p:nvPr/>
          </p:nvSpPr>
          <p:spPr>
            <a:xfrm>
              <a:off x="714348" y="64291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header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14348" y="278605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footer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14348" y="1214422"/>
              <a:ext cx="1071570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menu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918" y="1214422"/>
              <a:ext cx="2071702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body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13"/>
          <p:cNvGrpSpPr/>
          <p:nvPr/>
        </p:nvGrpSpPr>
        <p:grpSpPr>
          <a:xfrm>
            <a:off x="4857752" y="267440"/>
            <a:ext cx="3143272" cy="3090122"/>
            <a:chOff x="4857752" y="267440"/>
            <a:chExt cx="3143272" cy="3090122"/>
          </a:xfrm>
        </p:grpSpPr>
        <p:sp>
          <p:nvSpPr>
            <p:cNvPr id="8" name="正方形/長方形 7"/>
            <p:cNvSpPr/>
            <p:nvPr/>
          </p:nvSpPr>
          <p:spPr>
            <a:xfrm>
              <a:off x="4857752" y="64291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h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eader.jsp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857752" y="2786058"/>
              <a:ext cx="3143272" cy="571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footer.jsp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857752" y="1214422"/>
              <a:ext cx="1071570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enu.jsp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929322" y="1214422"/>
              <a:ext cx="2071702" cy="1571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business.jsp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857752" y="267440"/>
              <a:ext cx="1214446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Layout.jsp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04" y="298477"/>
            <a:ext cx="9566881" cy="6273111"/>
          </a:xfrm>
          <a:prstGeom prst="rect">
            <a:avLst/>
          </a:prstGeom>
        </p:spPr>
      </p:pic>
      <p:sp>
        <p:nvSpPr>
          <p:cNvPr id="15" name="フレーム 14"/>
          <p:cNvSpPr>
            <a:spLocks noChangeAspect="1"/>
          </p:cNvSpPr>
          <p:nvPr/>
        </p:nvSpPr>
        <p:spPr>
          <a:xfrm>
            <a:off x="-50031" y="522952"/>
            <a:ext cx="9531724" cy="606070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>
            <a:spLocks noChangeAspect="1"/>
          </p:cNvSpPr>
          <p:nvPr/>
        </p:nvSpPr>
        <p:spPr>
          <a:xfrm>
            <a:off x="1829195" y="450113"/>
            <a:ext cx="645459" cy="231402"/>
          </a:xfrm>
          <a:prstGeom prst="wedgeRectCallout">
            <a:avLst>
              <a:gd name="adj1" fmla="val -92462"/>
              <a:gd name="adj2" fmla="val 59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title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7" name="フレーム 16"/>
          <p:cNvSpPr>
            <a:spLocks noChangeAspect="1"/>
          </p:cNvSpPr>
          <p:nvPr/>
        </p:nvSpPr>
        <p:spPr>
          <a:xfrm>
            <a:off x="528134" y="1671634"/>
            <a:ext cx="8496359" cy="329373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四角形吹き出し 17"/>
          <p:cNvSpPr>
            <a:spLocks noChangeAspect="1"/>
          </p:cNvSpPr>
          <p:nvPr/>
        </p:nvSpPr>
        <p:spPr>
          <a:xfrm>
            <a:off x="9186418" y="1531481"/>
            <a:ext cx="1233767" cy="263338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header.jsp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9" name="フレーム 18"/>
          <p:cNvSpPr>
            <a:spLocks noChangeAspect="1"/>
          </p:cNvSpPr>
          <p:nvPr/>
        </p:nvSpPr>
        <p:spPr>
          <a:xfrm>
            <a:off x="532216" y="2013995"/>
            <a:ext cx="8496359" cy="345019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0" name="フレーム 19"/>
          <p:cNvSpPr>
            <a:spLocks noChangeAspect="1"/>
          </p:cNvSpPr>
          <p:nvPr/>
        </p:nvSpPr>
        <p:spPr>
          <a:xfrm>
            <a:off x="532216" y="5464185"/>
            <a:ext cx="8496359" cy="21571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1" name="四角形吹き出し 20"/>
          <p:cNvSpPr>
            <a:spLocks noChangeAspect="1"/>
          </p:cNvSpPr>
          <p:nvPr/>
        </p:nvSpPr>
        <p:spPr>
          <a:xfrm>
            <a:off x="9253093" y="3532851"/>
            <a:ext cx="1233767" cy="259977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createForm.jsp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22" name="四角形吹き出し 21"/>
          <p:cNvSpPr>
            <a:spLocks noChangeAspect="1"/>
          </p:cNvSpPr>
          <p:nvPr/>
        </p:nvSpPr>
        <p:spPr>
          <a:xfrm>
            <a:off x="9272143" y="5315147"/>
            <a:ext cx="1233767" cy="259977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footer.jsp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23" name="四角形吹き出し 22"/>
          <p:cNvSpPr>
            <a:spLocks noChangeAspect="1"/>
          </p:cNvSpPr>
          <p:nvPr/>
        </p:nvSpPr>
        <p:spPr>
          <a:xfrm>
            <a:off x="9746151" y="656301"/>
            <a:ext cx="1236009" cy="259977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template.jsp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2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113" y="257571"/>
            <a:ext cx="9780953" cy="6342858"/>
          </a:xfrm>
          <a:prstGeom prst="rect">
            <a:avLst/>
          </a:prstGeom>
        </p:spPr>
      </p:pic>
      <p:sp>
        <p:nvSpPr>
          <p:cNvPr id="5" name="フレーム 4"/>
          <p:cNvSpPr/>
          <p:nvPr/>
        </p:nvSpPr>
        <p:spPr>
          <a:xfrm>
            <a:off x="-245411" y="469464"/>
            <a:ext cx="9673733" cy="609701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フレーム 5"/>
          <p:cNvSpPr/>
          <p:nvPr/>
        </p:nvSpPr>
        <p:spPr>
          <a:xfrm>
            <a:off x="278211" y="1613052"/>
            <a:ext cx="8568222" cy="3293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9008357" y="1477993"/>
            <a:ext cx="1233767" cy="258243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header.jsp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8" name="フレーム 7"/>
          <p:cNvSpPr/>
          <p:nvPr/>
        </p:nvSpPr>
        <p:spPr>
          <a:xfrm>
            <a:off x="1978448" y="1938453"/>
            <a:ext cx="6872066" cy="361282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フレーム 8"/>
          <p:cNvSpPr/>
          <p:nvPr/>
        </p:nvSpPr>
        <p:spPr>
          <a:xfrm>
            <a:off x="278210" y="5562486"/>
            <a:ext cx="8572305" cy="21958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9075032" y="3474269"/>
            <a:ext cx="1233767" cy="259976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searchStaff.jsp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9094082" y="5256565"/>
            <a:ext cx="1233767" cy="265069"/>
          </a:xfrm>
          <a:prstGeom prst="wedgeRectCallout">
            <a:avLst>
              <a:gd name="adj1" fmla="val -78664"/>
              <a:gd name="adj2" fmla="val 10108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footer.jsp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9568090" y="597718"/>
            <a:ext cx="1512591" cy="264969"/>
          </a:xfrm>
          <a:prstGeom prst="wedgeRectCallout">
            <a:avLst>
              <a:gd name="adj1" fmla="val -77756"/>
              <a:gd name="adj2" fmla="val 67262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templateSearch.jsp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278210" y="1949659"/>
            <a:ext cx="1703296" cy="3608294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86194" y="3772143"/>
            <a:ext cx="1233767" cy="258243"/>
          </a:xfrm>
          <a:prstGeom prst="wedgeRectCallout">
            <a:avLst>
              <a:gd name="adj1" fmla="val -6911"/>
              <a:gd name="adj2" fmla="val -223470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menu.jsp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589299" y="492894"/>
            <a:ext cx="645459" cy="231402"/>
          </a:xfrm>
          <a:prstGeom prst="wedgeRectCallout">
            <a:avLst>
              <a:gd name="adj1" fmla="val -83782"/>
              <a:gd name="adj2" fmla="val 15678"/>
            </a:avLst>
          </a:prstGeom>
          <a:solidFill>
            <a:sysClr val="window" lastClr="FFFFFF"/>
          </a:solidFill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rgbClr val="FF0000"/>
                </a:solidFill>
              </a:rPr>
              <a:t>title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309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19678</TotalTime>
  <Words>20</Words>
  <Application>Microsoft Office PowerPoint</Application>
  <PresentationFormat>画面に合わせる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1105</cp:revision>
  <dcterms:created xsi:type="dcterms:W3CDTF">2012-07-17T19:23:13Z</dcterms:created>
  <dcterms:modified xsi:type="dcterms:W3CDTF">2014-10-16T02:16:25Z</dcterms:modified>
</cp:coreProperties>
</file>