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5" r:id="rId2"/>
    <p:sldId id="297" r:id="rId3"/>
    <p:sldId id="291" r:id="rId4"/>
    <p:sldId id="293" r:id="rId5"/>
    <p:sldId id="292" r:id="rId6"/>
    <p:sldId id="288" r:id="rId7"/>
    <p:sldId id="294" r:id="rId8"/>
    <p:sldId id="296" r:id="rId9"/>
    <p:sldId id="298" r:id="rId10"/>
    <p:sldId id="299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CC33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122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2014/4/7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082540" y="124693"/>
            <a:ext cx="3829083" cy="35710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8175"/>
            <a:ext cx="2303424" cy="2386167"/>
          </a:xfrm>
          <a:prstGeom prst="rect">
            <a:avLst/>
          </a:prstGeom>
          <a:noFill/>
        </p:spPr>
      </p:pic>
      <p:sp>
        <p:nvSpPr>
          <p:cNvPr id="5" name="AutoShape 2" descr="https://encrypted-tbn3.gstatic.com/images?q=tbn:ANd9GcQZqttP4a-xMCICtIH4tGWHZmPMfvlz6AklORT-DhfKWJilxi4v"/>
          <p:cNvSpPr>
            <a:spLocks noChangeAspect="1" noChangeArrowheads="1"/>
          </p:cNvSpPr>
          <p:nvPr/>
        </p:nvSpPr>
        <p:spPr bwMode="auto">
          <a:xfrm>
            <a:off x="155575" y="23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89" y="2090149"/>
            <a:ext cx="1006735" cy="13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50" y="945066"/>
            <a:ext cx="1492567" cy="20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44" y="1005531"/>
            <a:ext cx="714536" cy="71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261" y="2137887"/>
            <a:ext cx="46697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フローチャート : 書類 7"/>
          <p:cNvSpPr/>
          <p:nvPr/>
        </p:nvSpPr>
        <p:spPr>
          <a:xfrm>
            <a:off x="5761191" y="2467910"/>
            <a:ext cx="716280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 : 書類 34"/>
          <p:cNvSpPr/>
          <p:nvPr/>
        </p:nvSpPr>
        <p:spPr>
          <a:xfrm>
            <a:off x="5596398" y="2304424"/>
            <a:ext cx="716280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 : 書類 35"/>
          <p:cNvSpPr/>
          <p:nvPr/>
        </p:nvSpPr>
        <p:spPr>
          <a:xfrm>
            <a:off x="5447180" y="2145051"/>
            <a:ext cx="716280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85261" y="1736111"/>
            <a:ext cx="126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277709" y="690093"/>
            <a:ext cx="17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076" y="5214651"/>
            <a:ext cx="812161" cy="11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7071572" y="4455730"/>
            <a:ext cx="1748612" cy="210014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987751" y="4478292"/>
            <a:ext cx="19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6540285" y="2654711"/>
            <a:ext cx="798145" cy="34312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JDBC</a:t>
            </a:r>
            <a:endParaRPr kumimoji="1" lang="ja-JP" altLang="en-US" sz="1200" dirty="0"/>
          </a:p>
        </p:txBody>
      </p:sp>
      <p:sp>
        <p:nvSpPr>
          <p:cNvPr id="52" name="左右矢印 51"/>
          <p:cNvSpPr/>
          <p:nvPr/>
        </p:nvSpPr>
        <p:spPr>
          <a:xfrm rot="2996717">
            <a:off x="5951202" y="3618115"/>
            <a:ext cx="1672021" cy="388796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Any protocol</a:t>
            </a:r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2739209" y="3892298"/>
            <a:ext cx="1636957" cy="2169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66" y="4727697"/>
            <a:ext cx="751816" cy="10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54" y="4869230"/>
            <a:ext cx="354822" cy="3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/>
          <p:cNvSpPr txBox="1"/>
          <p:nvPr/>
        </p:nvSpPr>
        <p:spPr>
          <a:xfrm>
            <a:off x="2802617" y="3956280"/>
            <a:ext cx="150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左右矢印 28"/>
          <p:cNvSpPr/>
          <p:nvPr/>
        </p:nvSpPr>
        <p:spPr>
          <a:xfrm>
            <a:off x="2179056" y="1577340"/>
            <a:ext cx="2630970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フローチャート : 書類 66"/>
          <p:cNvSpPr/>
          <p:nvPr/>
        </p:nvSpPr>
        <p:spPr>
          <a:xfrm>
            <a:off x="3103424" y="1009179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フローチャート : 書類 67"/>
          <p:cNvSpPr/>
          <p:nvPr/>
        </p:nvSpPr>
        <p:spPr>
          <a:xfrm>
            <a:off x="4855740" y="4770531"/>
            <a:ext cx="955418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898639" y="338084"/>
            <a:ext cx="147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728026" y="5422756"/>
            <a:ext cx="145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8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38" y="5500202"/>
            <a:ext cx="655415" cy="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29" y="5461151"/>
            <a:ext cx="237191" cy="23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1764231" y="6068350"/>
            <a:ext cx="1089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2113105" y="327978"/>
            <a:ext cx="2754461" cy="197644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角丸四角形 80"/>
          <p:cNvSpPr/>
          <p:nvPr/>
        </p:nvSpPr>
        <p:spPr>
          <a:xfrm>
            <a:off x="4472939" y="3802180"/>
            <a:ext cx="1856753" cy="253801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96786" y="1322492"/>
            <a:ext cx="1540332" cy="857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  <a:p>
            <a:pPr algn="ctr"/>
            <a:r>
              <a:rPr kumimoji="1"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(Java Script)</a:t>
            </a:r>
            <a:endParaRPr kumimoji="1"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843702" y="-69105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054293" y="334703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（２）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219689" y="166873"/>
            <a:ext cx="340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Service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フローチャート : 書類 88"/>
          <p:cNvSpPr/>
          <p:nvPr/>
        </p:nvSpPr>
        <p:spPr>
          <a:xfrm>
            <a:off x="1907256" y="3980153"/>
            <a:ext cx="716280" cy="612285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1843702" y="4577520"/>
            <a:ext cx="895508" cy="35554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左矢印 42"/>
          <p:cNvSpPr/>
          <p:nvPr/>
        </p:nvSpPr>
        <p:spPr>
          <a:xfrm>
            <a:off x="1815045" y="5090097"/>
            <a:ext cx="886063" cy="33188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138077" y="2052612"/>
            <a:ext cx="220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endParaRPr kumimoji="1" lang="ja-JP" altLang="en-US" sz="3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88983" y="3039886"/>
            <a:ext cx="615553" cy="743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・・・</a:t>
            </a:r>
            <a:endParaRPr kumimoji="1" lang="ja-JP" alt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10" y="3957734"/>
            <a:ext cx="1964210" cy="2034768"/>
          </a:xfrm>
          <a:prstGeom prst="rect">
            <a:avLst/>
          </a:prstGeom>
          <a:noFill/>
        </p:spPr>
      </p:pic>
      <p:sp>
        <p:nvSpPr>
          <p:cNvPr id="47" name="角丸四角形 46"/>
          <p:cNvSpPr/>
          <p:nvPr/>
        </p:nvSpPr>
        <p:spPr>
          <a:xfrm>
            <a:off x="442506" y="4676711"/>
            <a:ext cx="1155944" cy="746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6" name="屈折矢印 5"/>
          <p:cNvSpPr/>
          <p:nvPr/>
        </p:nvSpPr>
        <p:spPr>
          <a:xfrm>
            <a:off x="4540420" y="3856133"/>
            <a:ext cx="1646153" cy="814522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537460" y="664139"/>
            <a:ext cx="199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(POST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GET / PUT / DELETE)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411979" y="5753541"/>
            <a:ext cx="199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(POST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GET / PUT / DELETE)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角丸四角形 64"/>
          <p:cNvSpPr/>
          <p:nvPr/>
        </p:nvSpPr>
        <p:spPr>
          <a:xfrm>
            <a:off x="6990352" y="1038350"/>
            <a:ext cx="2203875" cy="3958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  <a:r>
              <a:rPr kumimoji="1"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4611824" y="1038349"/>
            <a:ext cx="1999484" cy="41574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4849844" y="2341264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408754" y="1136708"/>
            <a:ext cx="230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MVC</a:t>
            </a:r>
            <a:endParaRPr kumimoji="1" lang="ja-JP" altLang="en-US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8938" y="605455"/>
            <a:ext cx="1964210" cy="2034768"/>
          </a:xfrm>
          <a:prstGeom prst="rect">
            <a:avLst/>
          </a:prstGeom>
          <a:noFill/>
        </p:spPr>
      </p:pic>
      <p:sp>
        <p:nvSpPr>
          <p:cNvPr id="55" name="角丸四角形 54"/>
          <p:cNvSpPr/>
          <p:nvPr/>
        </p:nvSpPr>
        <p:spPr>
          <a:xfrm>
            <a:off x="183858" y="1332052"/>
            <a:ext cx="1155944" cy="746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56" name="左右矢印 55"/>
          <p:cNvSpPr/>
          <p:nvPr/>
        </p:nvSpPr>
        <p:spPr>
          <a:xfrm>
            <a:off x="1539240" y="1463001"/>
            <a:ext cx="974368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541352" y="99856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648181" y="320845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045257" y="3636887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44608" y="226211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362138" y="2880360"/>
            <a:ext cx="1600399" cy="6787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ApiErrorPage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7" name="右矢印 6"/>
          <p:cNvSpPr/>
          <p:nvPr/>
        </p:nvSpPr>
        <p:spPr>
          <a:xfrm rot="1615556">
            <a:off x="6381991" y="2833768"/>
            <a:ext cx="970221" cy="3894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4849844" y="4057731"/>
            <a:ext cx="1596675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HttpMessageConverter</a:t>
            </a:r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6536366" y="2750440"/>
            <a:ext cx="2596646" cy="236059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6747438" y="4201025"/>
            <a:ext cx="1019229" cy="5686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&lt;Java Bean&gt;</a:t>
            </a:r>
          </a:p>
          <a:p>
            <a:pPr algn="ctr"/>
            <a:r>
              <a:rPr lang="en-US" altLang="ja-JP" sz="1600" dirty="0" err="1" smtClean="0"/>
              <a:t>ApiError</a:t>
            </a:r>
            <a:endParaRPr kumimoji="1" lang="ja-JP" altLang="en-US" sz="1600" dirty="0"/>
          </a:p>
        </p:txBody>
      </p:sp>
      <p:sp>
        <p:nvSpPr>
          <p:cNvPr id="80" name="上下矢印 79"/>
          <p:cNvSpPr/>
          <p:nvPr/>
        </p:nvSpPr>
        <p:spPr>
          <a:xfrm>
            <a:off x="5503401" y="3130921"/>
            <a:ext cx="289560" cy="903092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18153363" flipH="1">
            <a:off x="7625664" y="3829103"/>
            <a:ext cx="805890" cy="30136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線吹き出し 2 (枠付き) 84"/>
          <p:cNvSpPr/>
          <p:nvPr/>
        </p:nvSpPr>
        <p:spPr>
          <a:xfrm>
            <a:off x="4493751" y="5642572"/>
            <a:ext cx="1775460" cy="624840"/>
          </a:xfrm>
          <a:prstGeom prst="borderCallout2">
            <a:avLst>
              <a:gd name="adj1" fmla="val 34603"/>
              <a:gd name="adj2" fmla="val 105401"/>
              <a:gd name="adj3" fmla="val 35823"/>
              <a:gd name="adj4" fmla="val 125393"/>
              <a:gd name="adj5" fmla="val -81403"/>
              <a:gd name="adj6" fmla="val 15247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of implementation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547489" y="266700"/>
            <a:ext cx="1505312" cy="5829300"/>
          </a:xfrm>
          <a:prstGeom prst="roundRect">
            <a:avLst/>
          </a:prstGeom>
          <a:ln w="9525">
            <a:solidFill>
              <a:srgbClr val="CC3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29969" y="266700"/>
            <a:ext cx="1740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Servlet Container</a:t>
            </a:r>
            <a:endParaRPr kumimoji="1" lang="ja-JP" altLang="en-US" sz="2400" dirty="0"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フローチャート : 書類 40"/>
          <p:cNvSpPr/>
          <p:nvPr/>
        </p:nvSpPr>
        <p:spPr>
          <a:xfrm>
            <a:off x="3718420" y="4185785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右カーブ矢印 41"/>
          <p:cNvSpPr/>
          <p:nvPr/>
        </p:nvSpPr>
        <p:spPr>
          <a:xfrm rot="5400000">
            <a:off x="5269070" y="2636010"/>
            <a:ext cx="527876" cy="2719212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フローチャート : 書類 48"/>
          <p:cNvSpPr/>
          <p:nvPr/>
        </p:nvSpPr>
        <p:spPr>
          <a:xfrm>
            <a:off x="2627966" y="4455970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19466" y="212246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149607" y="295810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爆発 2 65"/>
          <p:cNvSpPr/>
          <p:nvPr/>
        </p:nvSpPr>
        <p:spPr>
          <a:xfrm>
            <a:off x="2547489" y="1188922"/>
            <a:ext cx="1713692" cy="1076142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955745" y="1542327"/>
            <a:ext cx="72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Error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858721" y="18608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６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2412419" y="4335780"/>
            <a:ext cx="1333133" cy="17602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 rot="5400000">
            <a:off x="2104866" y="3124040"/>
            <a:ext cx="2033993" cy="3894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3383280" y="5334000"/>
            <a:ext cx="961844" cy="4876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書類 73"/>
          <p:cNvSpPr/>
          <p:nvPr/>
        </p:nvSpPr>
        <p:spPr>
          <a:xfrm>
            <a:off x="2602377" y="5503222"/>
            <a:ext cx="795869" cy="46701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web.xml</a:t>
            </a:r>
            <a:endParaRPr kumimoji="1" lang="ja-JP" altLang="en-US" sz="1400" dirty="0"/>
          </a:p>
        </p:txBody>
      </p:sp>
      <p:sp>
        <p:nvSpPr>
          <p:cNvPr id="14" name="二方向矢印 13"/>
          <p:cNvSpPr/>
          <p:nvPr/>
        </p:nvSpPr>
        <p:spPr>
          <a:xfrm rot="5400000">
            <a:off x="3752404" y="1782922"/>
            <a:ext cx="728315" cy="1466564"/>
          </a:xfrm>
          <a:prstGeom prst="lef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カーブ矢印 14"/>
          <p:cNvSpPr/>
          <p:nvPr/>
        </p:nvSpPr>
        <p:spPr>
          <a:xfrm rot="5400000">
            <a:off x="1879389" y="1635549"/>
            <a:ext cx="658526" cy="1968256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052801" y="288798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（６）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43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角丸四角形 64"/>
          <p:cNvSpPr/>
          <p:nvPr/>
        </p:nvSpPr>
        <p:spPr>
          <a:xfrm>
            <a:off x="5166360" y="1784150"/>
            <a:ext cx="1882140" cy="2152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  <a:r>
              <a:rPr kumimoji="1"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360322" y="419100"/>
            <a:ext cx="2375407" cy="43662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777204" y="2447944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508055" y="2559672"/>
            <a:ext cx="126612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&lt;REST API&gt;</a:t>
            </a:r>
          </a:p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26858" y="350519"/>
            <a:ext cx="230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MVC</a:t>
            </a:r>
            <a:endParaRPr kumimoji="1" lang="ja-JP" altLang="en-US" sz="32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4983480" y="3537080"/>
            <a:ext cx="1186310" cy="5302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&lt;Java Bean&gt;</a:t>
            </a:r>
          </a:p>
          <a:p>
            <a:pPr algn="ctr"/>
            <a:r>
              <a:rPr lang="en-US" altLang="ja-JP" sz="1600" dirty="0" smtClean="0"/>
              <a:t>Resource</a:t>
            </a:r>
            <a:endParaRPr kumimoji="1" lang="ja-JP" altLang="en-US" sz="1600" dirty="0"/>
          </a:p>
        </p:txBody>
      </p:sp>
      <p:sp>
        <p:nvSpPr>
          <p:cNvPr id="48" name="フローチャート : 書類 47"/>
          <p:cNvSpPr/>
          <p:nvPr/>
        </p:nvSpPr>
        <p:spPr>
          <a:xfrm>
            <a:off x="1543087" y="3595756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746724" y="3623059"/>
            <a:ext cx="1596675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HttpMessageConverter</a:t>
            </a:r>
            <a:endParaRPr kumimoji="1" lang="ja-JP" altLang="en-US" dirty="0"/>
          </a:p>
        </p:txBody>
      </p:sp>
      <p:pic>
        <p:nvPicPr>
          <p:cNvPr id="5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9350" y="1800842"/>
            <a:ext cx="1964210" cy="2034768"/>
          </a:xfrm>
          <a:prstGeom prst="rect">
            <a:avLst/>
          </a:prstGeom>
          <a:noFill/>
        </p:spPr>
      </p:pic>
      <p:sp>
        <p:nvSpPr>
          <p:cNvPr id="55" name="角丸四角形 54"/>
          <p:cNvSpPr/>
          <p:nvPr/>
        </p:nvSpPr>
        <p:spPr>
          <a:xfrm>
            <a:off x="343446" y="2519819"/>
            <a:ext cx="1155944" cy="746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56" name="左右矢印 55"/>
          <p:cNvSpPr/>
          <p:nvPr/>
        </p:nvSpPr>
        <p:spPr>
          <a:xfrm>
            <a:off x="1699260" y="2660710"/>
            <a:ext cx="1062704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左右矢印 56"/>
          <p:cNvSpPr/>
          <p:nvPr/>
        </p:nvSpPr>
        <p:spPr>
          <a:xfrm>
            <a:off x="4320540" y="2660710"/>
            <a:ext cx="1149416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下カーブ矢印 16"/>
          <p:cNvSpPr/>
          <p:nvPr/>
        </p:nvSpPr>
        <p:spPr>
          <a:xfrm>
            <a:off x="2352929" y="3366903"/>
            <a:ext cx="2715620" cy="460367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下カーブ矢印 61"/>
          <p:cNvSpPr/>
          <p:nvPr/>
        </p:nvSpPr>
        <p:spPr>
          <a:xfrm rot="10800000">
            <a:off x="2192015" y="4047119"/>
            <a:ext cx="2865716" cy="585839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上下矢印 17"/>
          <p:cNvSpPr/>
          <p:nvPr/>
        </p:nvSpPr>
        <p:spPr>
          <a:xfrm>
            <a:off x="3383079" y="3167761"/>
            <a:ext cx="289560" cy="47053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7252197" y="1768910"/>
            <a:ext cx="1762263" cy="21520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7519370" y="2159425"/>
            <a:ext cx="1243156" cy="5667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70" name="角丸四角形 69"/>
          <p:cNvSpPr/>
          <p:nvPr/>
        </p:nvSpPr>
        <p:spPr>
          <a:xfrm>
            <a:off x="7545018" y="3256032"/>
            <a:ext cx="1228390" cy="5667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</a:t>
            </a:r>
            <a:endParaRPr kumimoji="1" lang="ja-JP" altLang="en-US" sz="1600" dirty="0"/>
          </a:p>
        </p:txBody>
      </p:sp>
      <p:sp>
        <p:nvSpPr>
          <p:cNvPr id="71" name="角丸四角形 70"/>
          <p:cNvSpPr/>
          <p:nvPr/>
        </p:nvSpPr>
        <p:spPr>
          <a:xfrm>
            <a:off x="5036820" y="1616764"/>
            <a:ext cx="4091940" cy="252796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2 (枠付き) 18"/>
          <p:cNvSpPr/>
          <p:nvPr/>
        </p:nvSpPr>
        <p:spPr>
          <a:xfrm>
            <a:off x="6903131" y="781408"/>
            <a:ext cx="1775460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29573"/>
              <a:gd name="adj6" fmla="val -3808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of implementation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2761964" y="1177648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Validator</a:t>
            </a:r>
            <a:endParaRPr kumimoji="1" lang="ja-JP" altLang="en-US" dirty="0"/>
          </a:p>
        </p:txBody>
      </p:sp>
      <p:sp>
        <p:nvSpPr>
          <p:cNvPr id="74" name="上下矢印 73"/>
          <p:cNvSpPr/>
          <p:nvPr/>
        </p:nvSpPr>
        <p:spPr>
          <a:xfrm>
            <a:off x="3364117" y="1942601"/>
            <a:ext cx="289560" cy="47053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692820" y="225820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0730" y="299442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（８）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08166" y="19317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左右矢印 77"/>
          <p:cNvSpPr/>
          <p:nvPr/>
        </p:nvSpPr>
        <p:spPr>
          <a:xfrm rot="20388613">
            <a:off x="6783479" y="2582772"/>
            <a:ext cx="758783" cy="295938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左右矢印 78"/>
          <p:cNvSpPr/>
          <p:nvPr/>
        </p:nvSpPr>
        <p:spPr>
          <a:xfrm rot="5400000">
            <a:off x="7904187" y="2830181"/>
            <a:ext cx="464332" cy="295938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65076" y="3141420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（２）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58639" y="227693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55722" y="213749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92463" y="273894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６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791101" y="437134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７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5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下矢印 31"/>
          <p:cNvSpPr/>
          <p:nvPr/>
        </p:nvSpPr>
        <p:spPr>
          <a:xfrm>
            <a:off x="2502156" y="3490184"/>
            <a:ext cx="431768" cy="53151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915012" y="1264920"/>
            <a:ext cx="3349127" cy="2152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  <a:r>
              <a:rPr kumimoji="1"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964093" y="2044012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625295" y="201166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905833" y="4088422"/>
            <a:ext cx="7231850" cy="14817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970672" y="471572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685851" y="1264921"/>
            <a:ext cx="3451831" cy="2156304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521867" y="1747860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5667319" y="2765472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33924" y="3593745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39344" y="3612738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632915" y="2858094"/>
            <a:ext cx="1440000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&lt;optional&gt;</a:t>
            </a:r>
          </a:p>
          <a:p>
            <a:pPr algn="ctr"/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Helper</a:t>
            </a:r>
            <a:endParaRPr kumimoji="1" lang="ja-JP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772204" y="1150620"/>
            <a:ext cx="3685495" cy="23548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2013" y="15733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62424" y="15733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04093" y="2395484"/>
            <a:ext cx="85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6216558" y="3505424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2120932" y="5058731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57792" y="42726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13310" y="43770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5993299" y="452896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90950" y="4638805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下矢印 40"/>
          <p:cNvSpPr/>
          <p:nvPr/>
        </p:nvSpPr>
        <p:spPr>
          <a:xfrm rot="12758492">
            <a:off x="6699843" y="2245028"/>
            <a:ext cx="431768" cy="42958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911842" y="4097785"/>
            <a:ext cx="7231850" cy="1481798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86953" y="2850474"/>
            <a:ext cx="1440000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&lt;optional&gt;</a:t>
            </a:r>
          </a:p>
          <a:p>
            <a:pPr algn="ctr"/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Validator</a:t>
            </a:r>
            <a:endParaRPr kumimoji="1" lang="ja-JP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25244" y="2404012"/>
            <a:ext cx="85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5833" y="419421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921510" y="1680142"/>
            <a:ext cx="1473194" cy="4954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System</a:t>
            </a:r>
            <a:endParaRPr kumimoji="1" lang="ja-JP" altLang="en-US" sz="1600" dirty="0"/>
          </a:p>
        </p:txBody>
      </p:sp>
      <p:sp>
        <p:nvSpPr>
          <p:cNvPr id="51" name="下矢印 50"/>
          <p:cNvSpPr/>
          <p:nvPr/>
        </p:nvSpPr>
        <p:spPr>
          <a:xfrm rot="8626974">
            <a:off x="5777414" y="2277721"/>
            <a:ext cx="431768" cy="42958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83052" y="122246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99958" y="2328022"/>
            <a:ext cx="103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21510" y="2391576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683052" y="1261944"/>
            <a:ext cx="3451831" cy="2151661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082540" y="124693"/>
            <a:ext cx="3829083" cy="3906288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AutoShape 2" descr="https://encrypted-tbn3.gstatic.com/images?q=tbn:ANd9GcQZqttP4a-xMCICtIH4tGWHZmPMfvlz6AklORT-DhfKWJilxi4v"/>
          <p:cNvSpPr>
            <a:spLocks noChangeAspect="1" noChangeArrowheads="1"/>
          </p:cNvSpPr>
          <p:nvPr/>
        </p:nvSpPr>
        <p:spPr bwMode="auto">
          <a:xfrm>
            <a:off x="155575" y="23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749" y="2257789"/>
            <a:ext cx="1006735" cy="13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50" y="945066"/>
            <a:ext cx="1492567" cy="20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44" y="1005531"/>
            <a:ext cx="714536" cy="71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21" y="2305527"/>
            <a:ext cx="46697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テキスト ボックス 69"/>
          <p:cNvSpPr txBox="1"/>
          <p:nvPr/>
        </p:nvSpPr>
        <p:spPr>
          <a:xfrm>
            <a:off x="1666750" y="648256"/>
            <a:ext cx="3610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/members/M000000001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55575" y="690093"/>
            <a:ext cx="1340574" cy="27998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755443" y="327978"/>
            <a:ext cx="9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219689" y="166873"/>
            <a:ext cx="340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Service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左カーブ矢印 1"/>
          <p:cNvSpPr/>
          <p:nvPr/>
        </p:nvSpPr>
        <p:spPr>
          <a:xfrm>
            <a:off x="1496149" y="1586009"/>
            <a:ext cx="3781560" cy="671780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フローチャート : 書類 44"/>
          <p:cNvSpPr/>
          <p:nvPr/>
        </p:nvSpPr>
        <p:spPr>
          <a:xfrm>
            <a:off x="2697239" y="1127383"/>
            <a:ext cx="1049592" cy="79451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&lt;Request&gt;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フローチャート : 書類 46"/>
          <p:cNvSpPr/>
          <p:nvPr/>
        </p:nvSpPr>
        <p:spPr>
          <a:xfrm>
            <a:off x="2697239" y="2064891"/>
            <a:ext cx="1054042" cy="78041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&lt;Response&gt;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右矢印 2"/>
          <p:cNvSpPr/>
          <p:nvPr/>
        </p:nvSpPr>
        <p:spPr>
          <a:xfrm rot="2213368">
            <a:off x="6276267" y="2417870"/>
            <a:ext cx="1294905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331372" y="2489763"/>
            <a:ext cx="891540" cy="3926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88979" y="3059196"/>
            <a:ext cx="266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Update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435646" y="3044175"/>
            <a:ext cx="68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09483" y="3444285"/>
            <a:ext cx="127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: 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M000000001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241330" y="2682390"/>
            <a:ext cx="68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3264154" y="648256"/>
            <a:ext cx="1597405" cy="36149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5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082540" y="124693"/>
            <a:ext cx="3829083" cy="3906288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AutoShape 2" descr="https://encrypted-tbn3.gstatic.com/images?q=tbn:ANd9GcQZqttP4a-xMCICtIH4tGWHZmPMfvlz6AklORT-DhfKWJilxi4v"/>
          <p:cNvSpPr>
            <a:spLocks noChangeAspect="1" noChangeArrowheads="1"/>
          </p:cNvSpPr>
          <p:nvPr/>
        </p:nvSpPr>
        <p:spPr bwMode="auto">
          <a:xfrm>
            <a:off x="155575" y="23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749" y="2257789"/>
            <a:ext cx="1006735" cy="13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50" y="945066"/>
            <a:ext cx="1492567" cy="20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44" y="1005531"/>
            <a:ext cx="714536" cy="71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21" y="2305527"/>
            <a:ext cx="46697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テキスト ボックス 69"/>
          <p:cNvSpPr txBox="1"/>
          <p:nvPr/>
        </p:nvSpPr>
        <p:spPr>
          <a:xfrm>
            <a:off x="2007284" y="648256"/>
            <a:ext cx="296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/members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55575" y="690093"/>
            <a:ext cx="1340574" cy="27998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755443" y="327978"/>
            <a:ext cx="9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219689" y="166873"/>
            <a:ext cx="340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Service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左カーブ矢印 1"/>
          <p:cNvSpPr/>
          <p:nvPr/>
        </p:nvSpPr>
        <p:spPr>
          <a:xfrm>
            <a:off x="1496149" y="1586009"/>
            <a:ext cx="3781560" cy="671780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フローチャート : 書類 44"/>
          <p:cNvSpPr/>
          <p:nvPr/>
        </p:nvSpPr>
        <p:spPr>
          <a:xfrm>
            <a:off x="2697239" y="1127383"/>
            <a:ext cx="1049592" cy="79451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&lt;Request&gt;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フローチャート : 書類 46"/>
          <p:cNvSpPr/>
          <p:nvPr/>
        </p:nvSpPr>
        <p:spPr>
          <a:xfrm>
            <a:off x="2697239" y="2064891"/>
            <a:ext cx="1054042" cy="78041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&lt;Response&gt;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794100" y="2889919"/>
            <a:ext cx="318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 : /members/M000000001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右矢印 2"/>
          <p:cNvSpPr/>
          <p:nvPr/>
        </p:nvSpPr>
        <p:spPr>
          <a:xfrm rot="1219324">
            <a:off x="6046459" y="2493333"/>
            <a:ext cx="1551015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376196" y="2497237"/>
            <a:ext cx="891540" cy="3926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55128" y="3036471"/>
            <a:ext cx="117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912360" y="3020850"/>
            <a:ext cx="68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右矢印 54"/>
          <p:cNvSpPr/>
          <p:nvPr/>
        </p:nvSpPr>
        <p:spPr>
          <a:xfrm rot="12096829">
            <a:off x="6238231" y="1846502"/>
            <a:ext cx="1206373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973982" y="1407565"/>
            <a:ext cx="1817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ID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6660360" y="1843783"/>
            <a:ext cx="562137" cy="3926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687211" y="1219932"/>
            <a:ext cx="68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245298" y="1738425"/>
            <a:ext cx="127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: M000000001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52893" y="3383040"/>
            <a:ext cx="127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: M000000001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560505" y="2489809"/>
            <a:ext cx="68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角丸四角形 68"/>
          <p:cNvSpPr/>
          <p:nvPr/>
        </p:nvSpPr>
        <p:spPr>
          <a:xfrm rot="1191051">
            <a:off x="6258769" y="1143855"/>
            <a:ext cx="2406125" cy="138481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1794100" y="2882266"/>
            <a:ext cx="3120800" cy="36149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1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 : 書類 2"/>
          <p:cNvSpPr/>
          <p:nvPr/>
        </p:nvSpPr>
        <p:spPr>
          <a:xfrm>
            <a:off x="232403" y="442769"/>
            <a:ext cx="3470917" cy="2071831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1" dirty="0" smtClean="0"/>
              <a:t>{</a:t>
            </a:r>
            <a:endParaRPr lang="en-US" altLang="ja-JP" sz="800" b="1" dirty="0"/>
          </a:p>
          <a:p>
            <a:r>
              <a:rPr lang="ja-JP" altLang="en-US" sz="800" b="1" dirty="0"/>
              <a:t> </a:t>
            </a:r>
            <a:r>
              <a:rPr lang="ja-JP" altLang="en-US" sz="800" b="1" dirty="0" smtClean="0"/>
              <a:t>   </a:t>
            </a:r>
            <a:r>
              <a:rPr lang="en-US" altLang="ja-JP" sz="800" b="1" dirty="0" smtClean="0"/>
              <a:t>… </a:t>
            </a:r>
            <a:r>
              <a:rPr lang="en-US" altLang="ja-JP" sz="800" b="1" dirty="0"/>
              <a:t>(omitted</a:t>
            </a:r>
            <a:r>
              <a:rPr lang="en-US" altLang="ja-JP" sz="800" b="1" dirty="0" smtClean="0"/>
              <a:t>)</a:t>
            </a:r>
          </a:p>
          <a:p>
            <a:endParaRPr lang="en-US" altLang="ja-JP" sz="800" b="1" dirty="0" smtClean="0"/>
          </a:p>
          <a:p>
            <a:r>
              <a:rPr lang="ja-JP" altLang="en-US" sz="800" b="1" dirty="0" smtClean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/>
              <a:t>links" : [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"orders",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</a:t>
            </a:r>
            <a:r>
              <a:rPr lang="en-US" altLang="ja-JP" sz="800" b="1" dirty="0" smtClean="0"/>
              <a:t>“...../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/M000000001/orders</a:t>
            </a:r>
            <a:r>
              <a:rPr lang="en-US" altLang="ja-JP" sz="800" b="1" dirty="0"/>
              <a:t>"</a:t>
            </a:r>
          </a:p>
          <a:p>
            <a:r>
              <a:rPr lang="en-US" altLang="ja-JP" sz="800" b="1" dirty="0"/>
              <a:t>        },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"authentications",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</a:t>
            </a:r>
            <a:r>
              <a:rPr lang="en-US" altLang="ja-JP" sz="800" b="1" dirty="0" smtClean="0"/>
              <a:t>“…../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/M000000001/authentications</a:t>
            </a:r>
            <a:r>
              <a:rPr lang="en-US" altLang="ja-JP" sz="800" b="1" dirty="0"/>
              <a:t>"</a:t>
            </a:r>
          </a:p>
          <a:p>
            <a:r>
              <a:rPr lang="en-US" altLang="ja-JP" sz="800" b="1" dirty="0"/>
              <a:t>        }</a:t>
            </a:r>
          </a:p>
          <a:p>
            <a:r>
              <a:rPr lang="en-US" altLang="ja-JP" sz="800" b="1" dirty="0"/>
              <a:t>    </a:t>
            </a:r>
            <a:r>
              <a:rPr lang="en-US" altLang="ja-JP" sz="800" b="1" dirty="0" smtClean="0"/>
              <a:t>]</a:t>
            </a:r>
          </a:p>
          <a:p>
            <a:r>
              <a:rPr lang="en-US" altLang="ja-JP" sz="800" b="1" dirty="0" smtClean="0"/>
              <a:t>}</a:t>
            </a:r>
            <a:endParaRPr kumimoji="1" lang="ja-JP" altLang="en-US" sz="800" b="1" dirty="0"/>
          </a:p>
        </p:txBody>
      </p:sp>
      <p:sp>
        <p:nvSpPr>
          <p:cNvPr id="32" name="フローチャート : 書類 31"/>
          <p:cNvSpPr/>
          <p:nvPr/>
        </p:nvSpPr>
        <p:spPr>
          <a:xfrm>
            <a:off x="1760693" y="3307314"/>
            <a:ext cx="4619147" cy="317730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1" dirty="0" smtClean="0"/>
              <a:t>{</a:t>
            </a:r>
            <a:endParaRPr lang="en-US" altLang="ja-JP" sz="800" b="1" dirty="0"/>
          </a:p>
          <a:p>
            <a:r>
              <a:rPr lang="en-US" altLang="ja-JP" sz="800" b="1" dirty="0"/>
              <a:t>    </a:t>
            </a:r>
            <a:r>
              <a:rPr lang="en-US" altLang="ja-JP" sz="800" b="1" dirty="0" smtClean="0"/>
              <a:t>"orders" </a:t>
            </a:r>
            <a:r>
              <a:rPr lang="en-US" altLang="ja-JP" sz="800" b="1" dirty="0"/>
              <a:t>: [</a:t>
            </a:r>
          </a:p>
          <a:p>
            <a:r>
              <a:rPr lang="ja-JP" altLang="en-US" sz="800" b="1" dirty="0" smtClean="0"/>
              <a:t>        </a:t>
            </a:r>
            <a:r>
              <a:rPr lang="en-US" altLang="ja-JP" sz="800" b="1" dirty="0" smtClean="0"/>
              <a:t>{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    … </a:t>
            </a:r>
            <a:r>
              <a:rPr lang="en-US" altLang="ja-JP" sz="800" b="1" dirty="0"/>
              <a:t>(omitted),</a:t>
            </a:r>
            <a:endParaRPr lang="en-US" altLang="ja-JP" sz="800" b="1" dirty="0" smtClean="0"/>
          </a:p>
          <a:p>
            <a:endParaRPr lang="en-US" altLang="ja-JP" sz="800" b="1" dirty="0" smtClean="0"/>
          </a:p>
          <a:p>
            <a:r>
              <a:rPr lang="en-US" altLang="ja-JP" sz="800" b="1" dirty="0" smtClean="0"/>
              <a:t>            "</a:t>
            </a:r>
            <a:r>
              <a:rPr lang="en-US" altLang="ja-JP" sz="800" b="1" dirty="0"/>
              <a:t>links" : [</a:t>
            </a:r>
          </a:p>
          <a:p>
            <a:r>
              <a:rPr lang="en-US" altLang="ja-JP" sz="800" b="1" dirty="0"/>
              <a:t>                {</a:t>
            </a:r>
          </a:p>
          <a:p>
            <a:r>
              <a:rPr lang="en-US" altLang="ja-JP" sz="800" b="1" dirty="0"/>
              <a:t>        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"order",</a:t>
            </a:r>
          </a:p>
          <a:p>
            <a:r>
              <a:rPr lang="en-US" altLang="ja-JP" sz="800" b="1" dirty="0"/>
              <a:t>        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</a:t>
            </a:r>
            <a:r>
              <a:rPr lang="en-US" altLang="ja-JP" sz="800" b="1" dirty="0" smtClean="0"/>
              <a:t>“…../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/M000000001/orders/79bf991d-d42d-4546-9265-c5d4d59a80eb</a:t>
            </a:r>
            <a:r>
              <a:rPr lang="en-US" altLang="ja-JP" sz="800" b="1" dirty="0"/>
              <a:t>"</a:t>
            </a:r>
          </a:p>
          <a:p>
            <a:r>
              <a:rPr lang="en-US" altLang="ja-JP" sz="800" b="1" dirty="0"/>
              <a:t>                }</a:t>
            </a:r>
          </a:p>
          <a:p>
            <a:r>
              <a:rPr lang="en-US" altLang="ja-JP" sz="800" b="1" dirty="0"/>
              <a:t>            ]</a:t>
            </a:r>
          </a:p>
          <a:p>
            <a:endParaRPr lang="en-US" altLang="ja-JP" sz="800" b="1" dirty="0" smtClean="0"/>
          </a:p>
          <a:p>
            <a:r>
              <a:rPr lang="ja-JP" altLang="en-US" sz="800" b="1" dirty="0" smtClean="0"/>
              <a:t>        </a:t>
            </a:r>
            <a:r>
              <a:rPr lang="en-US" altLang="ja-JP" sz="800" b="1" dirty="0"/>
              <a:t>},</a:t>
            </a:r>
          </a:p>
          <a:p>
            <a:r>
              <a:rPr lang="en-US" altLang="ja-JP" sz="800" b="1" dirty="0" smtClean="0"/>
              <a:t>    ],</a:t>
            </a:r>
            <a:endParaRPr lang="en-US" altLang="ja-JP" sz="800" b="1" dirty="0"/>
          </a:p>
          <a:p>
            <a:r>
              <a:rPr lang="en-US" altLang="ja-JP" sz="800" b="1" dirty="0" smtClean="0"/>
              <a:t>    "</a:t>
            </a:r>
            <a:r>
              <a:rPr lang="en-US" altLang="ja-JP" sz="800" b="1" dirty="0"/>
              <a:t>links" : [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</a:t>
            </a:r>
            <a:r>
              <a:rPr lang="en-US" altLang="ja-JP" sz="800" b="1" dirty="0" err="1"/>
              <a:t>ownerMember</a:t>
            </a:r>
            <a:r>
              <a:rPr lang="en-US" altLang="ja-JP" sz="800" b="1" dirty="0"/>
              <a:t>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“…../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/M000000001"</a:t>
            </a:r>
            <a:endParaRPr lang="en-US" altLang="ja-JP" sz="800" b="1" dirty="0"/>
          </a:p>
          <a:p>
            <a:r>
              <a:rPr lang="en-US" altLang="ja-JP" sz="800" b="1" dirty="0"/>
              <a:t>        }</a:t>
            </a:r>
          </a:p>
          <a:p>
            <a:r>
              <a:rPr lang="en-US" altLang="ja-JP" sz="800" b="1" dirty="0"/>
              <a:t>    ]</a:t>
            </a:r>
          </a:p>
          <a:p>
            <a:r>
              <a:rPr lang="en-US" altLang="ja-JP" sz="800" b="1" dirty="0" smtClean="0"/>
              <a:t>}</a:t>
            </a:r>
            <a:endParaRPr kumimoji="1" lang="ja-JP" altLang="en-US" sz="800" b="1" dirty="0"/>
          </a:p>
        </p:txBody>
      </p:sp>
      <p:sp>
        <p:nvSpPr>
          <p:cNvPr id="35" name="フローチャート : 書類 34"/>
          <p:cNvSpPr/>
          <p:nvPr/>
        </p:nvSpPr>
        <p:spPr>
          <a:xfrm>
            <a:off x="6600822" y="432031"/>
            <a:ext cx="2924178" cy="356846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1" dirty="0" smtClean="0"/>
              <a:t>{</a:t>
            </a:r>
            <a:endParaRPr lang="en-US" altLang="ja-JP" sz="800" b="1" dirty="0"/>
          </a:p>
          <a:p>
            <a:r>
              <a:rPr lang="ja-JP" altLang="en-US" sz="800" b="1" dirty="0" smtClean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 err="1" smtClean="0"/>
              <a:t>orderId</a:t>
            </a:r>
            <a:r>
              <a:rPr lang="en-US" altLang="ja-JP" sz="800" b="1" dirty="0"/>
              <a:t>" : </a:t>
            </a:r>
            <a:r>
              <a:rPr lang="en-US" altLang="ja-JP" sz="800" b="1" dirty="0" smtClean="0"/>
              <a:t>"79bf991d-d42d-4546-9265-c5d4d59a80eb",</a:t>
            </a:r>
            <a:endParaRPr lang="en-US" altLang="ja-JP" sz="800" b="1" dirty="0"/>
          </a:p>
          <a:p>
            <a:r>
              <a:rPr lang="en-US" altLang="ja-JP" sz="800" b="1" dirty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 err="1" smtClean="0"/>
              <a:t>orderDatetime</a:t>
            </a:r>
            <a:r>
              <a:rPr lang="en-US" altLang="ja-JP" sz="800" b="1" dirty="0"/>
              <a:t>" : "2013-12-27T20:34:50.897Z", </a:t>
            </a:r>
          </a:p>
          <a:p>
            <a:r>
              <a:rPr lang="en-US" altLang="ja-JP" sz="800" b="1" dirty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 err="1" smtClean="0"/>
              <a:t>orderName</a:t>
            </a:r>
            <a:r>
              <a:rPr lang="en-US" altLang="ja-JP" sz="800" b="1" dirty="0"/>
              <a:t>" : "Note PC",</a:t>
            </a:r>
          </a:p>
          <a:p>
            <a:r>
              <a:rPr lang="en-US" altLang="ja-JP" sz="800" b="1" dirty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 err="1" smtClean="0"/>
              <a:t>shopName</a:t>
            </a:r>
            <a:r>
              <a:rPr lang="en-US" altLang="ja-JP" sz="800" b="1" dirty="0"/>
              <a:t>" : "Global PC Shop</a:t>
            </a:r>
            <a:r>
              <a:rPr lang="en-US" altLang="ja-JP" sz="800" b="1" dirty="0" smtClean="0"/>
              <a:t>",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“</a:t>
            </a:r>
            <a:r>
              <a:rPr lang="en-US" altLang="ja-JP" sz="800" b="1" dirty="0" err="1" smtClean="0"/>
              <a:t>orderItems</a:t>
            </a:r>
            <a:r>
              <a:rPr lang="en-US" altLang="ja-JP" sz="800" b="1" dirty="0" smtClean="0"/>
              <a:t>” : [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{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    “item” : {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        “</a:t>
            </a:r>
            <a:r>
              <a:rPr lang="en-US" altLang="ja-JP" sz="800" b="1" dirty="0" err="1" smtClean="0"/>
              <a:t>itemCode</a:t>
            </a:r>
            <a:r>
              <a:rPr lang="en-US" altLang="ja-JP" sz="800" b="1" dirty="0" smtClean="0"/>
              <a:t>” : “I909-775-12897”,</a:t>
            </a:r>
          </a:p>
          <a:p>
            <a:r>
              <a:rPr lang="en-US" altLang="ja-JP" sz="800" b="1" dirty="0" smtClean="0"/>
              <a:t>                “</a:t>
            </a:r>
            <a:r>
              <a:rPr lang="en-US" altLang="ja-JP" sz="800" b="1" dirty="0" err="1" smtClean="0"/>
              <a:t>itemName</a:t>
            </a:r>
            <a:r>
              <a:rPr lang="en-US" altLang="ja-JP" sz="800" b="1" dirty="0" smtClean="0"/>
              <a:t>” : “Note PC”,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        “price” :  980,</a:t>
            </a:r>
          </a:p>
          <a:p>
            <a:r>
              <a:rPr lang="en-US" altLang="ja-JP" sz="800" b="1" dirty="0"/>
              <a:t>                 “currency” : </a:t>
            </a:r>
            <a:r>
              <a:rPr lang="en-US" altLang="ja-JP" sz="800" b="1" dirty="0" smtClean="0"/>
              <a:t>“dollar”</a:t>
            </a:r>
          </a:p>
          <a:p>
            <a:r>
              <a:rPr lang="en-US" altLang="ja-JP" sz="800" b="1" dirty="0"/>
              <a:t> </a:t>
            </a:r>
            <a:r>
              <a:rPr lang="en-US" altLang="ja-JP" sz="800" b="1" dirty="0" smtClean="0"/>
              <a:t>           },</a:t>
            </a:r>
          </a:p>
          <a:p>
            <a:r>
              <a:rPr lang="en-US" altLang="ja-JP" sz="800" b="1" dirty="0"/>
              <a:t>            “quantity</a:t>
            </a:r>
            <a:r>
              <a:rPr lang="en-US" altLang="ja-JP" sz="800" b="1" dirty="0" smtClean="0"/>
              <a:t>” : 3</a:t>
            </a:r>
          </a:p>
          <a:p>
            <a:r>
              <a:rPr lang="en-US" altLang="ja-JP" sz="800" b="1" dirty="0" smtClean="0"/>
              <a:t>        }</a:t>
            </a:r>
          </a:p>
          <a:p>
            <a:r>
              <a:rPr lang="en-US" altLang="ja-JP" sz="800" b="1" dirty="0" smtClean="0"/>
              <a:t>    ],</a:t>
            </a:r>
          </a:p>
          <a:p>
            <a:r>
              <a:rPr lang="ja-JP" altLang="en-US" sz="800" b="1" dirty="0" smtClean="0"/>
              <a:t>    </a:t>
            </a:r>
            <a:r>
              <a:rPr lang="en-US" altLang="ja-JP" sz="800" b="1" dirty="0" smtClean="0"/>
              <a:t>"</a:t>
            </a:r>
            <a:r>
              <a:rPr lang="en-US" altLang="ja-JP" sz="800" b="1" dirty="0"/>
              <a:t>links" : [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</a:t>
            </a:r>
            <a:r>
              <a:rPr lang="en-US" altLang="ja-JP" sz="800" b="1" dirty="0" err="1"/>
              <a:t>ownerMember</a:t>
            </a:r>
            <a:r>
              <a:rPr lang="en-US" altLang="ja-JP" sz="800" b="1" dirty="0"/>
              <a:t>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</a:t>
            </a:r>
            <a:r>
              <a:rPr lang="en-US" altLang="ja-JP" sz="800" b="1" dirty="0" smtClean="0"/>
              <a:t>“…../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/M000000001"</a:t>
            </a:r>
            <a:endParaRPr lang="en-US" altLang="ja-JP" sz="800" b="1" dirty="0"/>
          </a:p>
          <a:p>
            <a:r>
              <a:rPr lang="en-US" altLang="ja-JP" sz="800" b="1" dirty="0"/>
              <a:t>        }</a:t>
            </a:r>
          </a:p>
          <a:p>
            <a:r>
              <a:rPr lang="en-US" altLang="ja-JP" sz="800" b="1" dirty="0"/>
              <a:t>    ]</a:t>
            </a:r>
          </a:p>
          <a:p>
            <a:r>
              <a:rPr lang="en-US" altLang="ja-JP" sz="800" b="1" dirty="0" smtClean="0"/>
              <a:t>}</a:t>
            </a:r>
            <a:endParaRPr kumimoji="1" lang="ja-JP" altLang="en-US" sz="800" b="1" dirty="0"/>
          </a:p>
        </p:txBody>
      </p:sp>
      <p:cxnSp>
        <p:nvCxnSpPr>
          <p:cNvPr id="6" name="直線矢印コネクタ 5"/>
          <p:cNvCxnSpPr/>
          <p:nvPr/>
        </p:nvCxnSpPr>
        <p:spPr>
          <a:xfrm rot="16200000" flipH="1">
            <a:off x="2860868" y="1943295"/>
            <a:ext cx="2209760" cy="624958"/>
          </a:xfrm>
          <a:prstGeom prst="bentConnector3">
            <a:avLst>
              <a:gd name="adj1" fmla="val -346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-1" y="-60412"/>
            <a:ext cx="191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Member</a:t>
            </a:r>
            <a:endParaRPr kumimoji="1" lang="ja-JP" altLang="en-US" sz="2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474067" y="2394832"/>
            <a:ext cx="3221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Orders</a:t>
            </a:r>
          </a:p>
          <a:p>
            <a:r>
              <a:rPr kumimoji="1" lang="en-US" altLang="ja-JP" sz="2800" b="1" dirty="0" smtClean="0"/>
              <a:t>(Order Histories)</a:t>
            </a:r>
            <a:endParaRPr kumimoji="1" lang="ja-JP" altLang="en-US" sz="28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79841" y="-29635"/>
            <a:ext cx="168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Order</a:t>
            </a:r>
            <a:endParaRPr kumimoji="1" lang="ja-JP" altLang="en-US" sz="2800" b="1" dirty="0"/>
          </a:p>
        </p:txBody>
      </p:sp>
      <p:cxnSp>
        <p:nvCxnSpPr>
          <p:cNvPr id="48" name="直線矢印コネクタ 5"/>
          <p:cNvCxnSpPr/>
          <p:nvPr/>
        </p:nvCxnSpPr>
        <p:spPr>
          <a:xfrm flipV="1">
            <a:off x="6375070" y="3766185"/>
            <a:ext cx="1212531" cy="499110"/>
          </a:xfrm>
          <a:prstGeom prst="bentConnector3">
            <a:avLst>
              <a:gd name="adj1" fmla="val 100275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フローチャート : 書類 77"/>
          <p:cNvSpPr/>
          <p:nvPr/>
        </p:nvSpPr>
        <p:spPr>
          <a:xfrm>
            <a:off x="1877988" y="7419265"/>
            <a:ext cx="3596165" cy="334017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1" dirty="0"/>
              <a:t>{</a:t>
            </a:r>
          </a:p>
          <a:p>
            <a:r>
              <a:rPr lang="en-US" altLang="ja-JP" sz="800" b="1" dirty="0"/>
              <a:t>    "authentications" : [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authenticationId</a:t>
            </a:r>
            <a:r>
              <a:rPr lang="en-US" altLang="ja-JP" sz="800" b="1" dirty="0"/>
              <a:t>" : "6ae9613b-85b6-4dd1-83da-b53c43994433",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authenticationDatetime</a:t>
            </a:r>
            <a:r>
              <a:rPr lang="en-US" altLang="ja-JP" sz="800" b="1" dirty="0"/>
              <a:t>" : "2013-12-27T20:34:50.897Z", 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clientIpaddress</a:t>
            </a:r>
            <a:r>
              <a:rPr lang="en-US" altLang="ja-JP" sz="800" b="1" dirty="0"/>
              <a:t>" : "230.210.3.124",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authenticationResult</a:t>
            </a:r>
            <a:r>
              <a:rPr lang="en-US" altLang="ja-JP" sz="800" b="1" dirty="0"/>
              <a:t>" : true</a:t>
            </a:r>
          </a:p>
          <a:p>
            <a:r>
              <a:rPr lang="en-US" altLang="ja-JP" sz="800" b="1" dirty="0"/>
              <a:t>        },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authenticationId</a:t>
            </a:r>
            <a:r>
              <a:rPr lang="en-US" altLang="ja-JP" sz="800" b="1" dirty="0"/>
              <a:t>" : "103bf3c5-7707-46eb-b2d8-c00ce6243d5f",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authenticationDatetime</a:t>
            </a:r>
            <a:r>
              <a:rPr lang="en-US" altLang="ja-JP" sz="800" b="1" dirty="0"/>
              <a:t>" : "2013-12-26T10:03:45.001Z", 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clientIpaddress</a:t>
            </a:r>
            <a:r>
              <a:rPr lang="en-US" altLang="ja-JP" sz="800" b="1" dirty="0"/>
              <a:t>" : "230.210.3.124",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 smtClean="0"/>
              <a:t>authenticationResult</a:t>
            </a:r>
            <a:r>
              <a:rPr lang="en-US" altLang="ja-JP" sz="800" b="1" dirty="0"/>
              <a:t>" : false</a:t>
            </a:r>
          </a:p>
          <a:p>
            <a:r>
              <a:rPr lang="en-US" altLang="ja-JP" sz="800" b="1" dirty="0"/>
              <a:t>        }</a:t>
            </a:r>
          </a:p>
          <a:p>
            <a:r>
              <a:rPr lang="en-US" altLang="ja-JP" sz="800" b="1" dirty="0"/>
              <a:t>    ],</a:t>
            </a:r>
          </a:p>
          <a:p>
            <a:r>
              <a:rPr lang="en-US" altLang="ja-JP" sz="800" b="1" dirty="0" smtClean="0"/>
              <a:t>    "</a:t>
            </a:r>
            <a:r>
              <a:rPr lang="en-US" altLang="ja-JP" sz="800" b="1" dirty="0"/>
              <a:t>links" : [</a:t>
            </a:r>
          </a:p>
          <a:p>
            <a:r>
              <a:rPr lang="en-US" altLang="ja-JP" sz="800" b="1" dirty="0"/>
              <a:t>        {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rel</a:t>
            </a:r>
            <a:r>
              <a:rPr lang="en-US" altLang="ja-JP" sz="800" b="1" dirty="0"/>
              <a:t>" : "</a:t>
            </a:r>
            <a:r>
              <a:rPr lang="en-US" altLang="ja-JP" sz="800" b="1" dirty="0" err="1"/>
              <a:t>ownerMember</a:t>
            </a:r>
            <a:r>
              <a:rPr lang="en-US" altLang="ja-JP" sz="800" b="1" dirty="0"/>
              <a:t>",</a:t>
            </a:r>
          </a:p>
          <a:p>
            <a:r>
              <a:rPr lang="en-US" altLang="ja-JP" sz="800" b="1" dirty="0"/>
              <a:t>            "</a:t>
            </a:r>
            <a:r>
              <a:rPr lang="en-US" altLang="ja-JP" sz="800" b="1" dirty="0" err="1"/>
              <a:t>href</a:t>
            </a:r>
            <a:r>
              <a:rPr lang="en-US" altLang="ja-JP" sz="800" b="1" dirty="0"/>
              <a:t>" : “…../</a:t>
            </a:r>
            <a:r>
              <a:rPr lang="en-US" altLang="ja-JP" sz="800" b="1" dirty="0" err="1" smtClean="0"/>
              <a:t>memebers</a:t>
            </a:r>
            <a:r>
              <a:rPr lang="en-US" altLang="ja-JP" sz="800" b="1" dirty="0" smtClean="0"/>
              <a:t>/M000000001"</a:t>
            </a:r>
            <a:endParaRPr lang="en-US" altLang="ja-JP" sz="800" b="1" dirty="0"/>
          </a:p>
          <a:p>
            <a:r>
              <a:rPr lang="en-US" altLang="ja-JP" sz="800" b="1" dirty="0"/>
              <a:t>        }</a:t>
            </a:r>
          </a:p>
          <a:p>
            <a:r>
              <a:rPr lang="en-US" altLang="ja-JP" sz="800" b="1" dirty="0"/>
              <a:t>    ]</a:t>
            </a:r>
          </a:p>
          <a:p>
            <a:r>
              <a:rPr lang="en-US" altLang="ja-JP" sz="800" b="1" dirty="0" smtClean="0"/>
              <a:t>}</a:t>
            </a:r>
            <a:endParaRPr lang="en-US" altLang="ja-JP" sz="800" b="1" dirty="0"/>
          </a:p>
        </p:txBody>
      </p:sp>
      <p:cxnSp>
        <p:nvCxnSpPr>
          <p:cNvPr id="79" name="直線矢印コネクタ 5"/>
          <p:cNvCxnSpPr>
            <a:endCxn id="3" idx="0"/>
          </p:cNvCxnSpPr>
          <p:nvPr/>
        </p:nvCxnSpPr>
        <p:spPr>
          <a:xfrm rot="10800000">
            <a:off x="1967862" y="442769"/>
            <a:ext cx="4829178" cy="2343960"/>
          </a:xfrm>
          <a:prstGeom prst="bentConnector4">
            <a:avLst>
              <a:gd name="adj1" fmla="val 32032"/>
              <a:gd name="adj2" fmla="val 109753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1475427" y="6480790"/>
            <a:ext cx="4151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Authentications</a:t>
            </a:r>
          </a:p>
          <a:p>
            <a:r>
              <a:rPr kumimoji="1" lang="en-US" altLang="ja-JP" sz="2800" b="1" dirty="0" smtClean="0"/>
              <a:t>(</a:t>
            </a:r>
            <a:r>
              <a:rPr lang="en-US" altLang="ja-JP" sz="2800" b="1" dirty="0"/>
              <a:t>Authentication</a:t>
            </a:r>
            <a:r>
              <a:rPr kumimoji="1" lang="en-US" altLang="ja-JP" sz="2800" b="1" dirty="0" smtClean="0"/>
              <a:t> Histories)</a:t>
            </a:r>
            <a:endParaRPr kumimoji="1" lang="ja-JP" altLang="en-US" sz="2800" b="1" dirty="0"/>
          </a:p>
        </p:txBody>
      </p:sp>
      <p:cxnSp>
        <p:nvCxnSpPr>
          <p:cNvPr id="107" name="直線矢印コネクタ 5"/>
          <p:cNvCxnSpPr>
            <a:endCxn id="3" idx="1"/>
          </p:cNvCxnSpPr>
          <p:nvPr/>
        </p:nvCxnSpPr>
        <p:spPr>
          <a:xfrm rot="16200000" flipV="1">
            <a:off x="-2885690" y="4596778"/>
            <a:ext cx="8130734" cy="1894548"/>
          </a:xfrm>
          <a:prstGeom prst="bentConnector4">
            <a:avLst>
              <a:gd name="adj1" fmla="val 145"/>
              <a:gd name="adj2" fmla="val 132981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直線矢印コネクタ 5"/>
          <p:cNvCxnSpPr/>
          <p:nvPr/>
        </p:nvCxnSpPr>
        <p:spPr>
          <a:xfrm rot="16200000" flipV="1">
            <a:off x="-7547" y="3444165"/>
            <a:ext cx="3130869" cy="784060"/>
          </a:xfrm>
          <a:prstGeom prst="bentConnector3">
            <a:avLst>
              <a:gd name="adj1" fmla="val 106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-575318" y="767905"/>
            <a:ext cx="8077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正方形/長方形 140"/>
          <p:cNvSpPr/>
          <p:nvPr/>
        </p:nvSpPr>
        <p:spPr>
          <a:xfrm>
            <a:off x="487680" y="983528"/>
            <a:ext cx="3070930" cy="304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480060" y="1486303"/>
            <a:ext cx="305569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2228447" y="4160520"/>
            <a:ext cx="4069080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2126950" y="9449999"/>
            <a:ext cx="2255501" cy="318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2015525" y="5231130"/>
            <a:ext cx="2152615" cy="339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6875141" y="2624514"/>
            <a:ext cx="2070739" cy="324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5"/>
          <p:cNvCxnSpPr/>
          <p:nvPr/>
        </p:nvCxnSpPr>
        <p:spPr>
          <a:xfrm rot="16200000" flipH="1">
            <a:off x="-1859660" y="4430993"/>
            <a:ext cx="6362300" cy="1113000"/>
          </a:xfrm>
          <a:prstGeom prst="bentConnector3">
            <a:avLst>
              <a:gd name="adj1" fmla="val 99943"/>
            </a:avLst>
          </a:prstGeom>
          <a:ln>
            <a:headEnd type="oval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3749040" y="634565"/>
            <a:ext cx="4632959" cy="5872915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31" y="543125"/>
            <a:ext cx="703661" cy="97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99" y="647715"/>
            <a:ext cx="336864" cy="3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4600805" y="694227"/>
            <a:ext cx="335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183380" y="1403702"/>
            <a:ext cx="3771900" cy="2179320"/>
          </a:xfrm>
          <a:prstGeom prst="roundRect">
            <a:avLst/>
          </a:prstGeom>
          <a:ln w="9525">
            <a:solidFill>
              <a:srgbClr val="CC3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25434" y="1427334"/>
            <a:ext cx="297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JavaEE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Application</a:t>
            </a:r>
          </a:p>
          <a:p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 </a:t>
            </a:r>
            <a:r>
              <a:rPr kumimoji="1"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Service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216831" y="3976850"/>
            <a:ext cx="3771899" cy="21817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767090" y="4015590"/>
            <a:ext cx="3098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JavaEE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Application</a:t>
            </a:r>
          </a:p>
          <a:p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For Client Application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987008" y="2238856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4994628" y="4803657"/>
            <a:ext cx="1492404" cy="736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12" name="フローチャート : 書類 11"/>
          <p:cNvSpPr/>
          <p:nvPr/>
        </p:nvSpPr>
        <p:spPr>
          <a:xfrm>
            <a:off x="6373850" y="2715778"/>
            <a:ext cx="1089660" cy="66294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Spring-mvc-rest.xml</a:t>
            </a:r>
            <a:endParaRPr kumimoji="1" lang="ja-JP" altLang="en-US" sz="1400" dirty="0"/>
          </a:p>
        </p:txBody>
      </p:sp>
      <p:pic>
        <p:nvPicPr>
          <p:cNvPr id="54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06" y="1168822"/>
            <a:ext cx="655415" cy="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フローチャート : 書類 54"/>
          <p:cNvSpPr/>
          <p:nvPr/>
        </p:nvSpPr>
        <p:spPr>
          <a:xfrm>
            <a:off x="6285662" y="5208827"/>
            <a:ext cx="1089660" cy="66294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Spring-mvc.xml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18273" y="1526423"/>
            <a:ext cx="5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6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69" y="3680453"/>
            <a:ext cx="655415" cy="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/>
          <p:cNvSpPr txBox="1"/>
          <p:nvPr/>
        </p:nvSpPr>
        <p:spPr>
          <a:xfrm>
            <a:off x="4152336" y="4038054"/>
            <a:ext cx="5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336979"/>
            <a:ext cx="2303424" cy="2386167"/>
          </a:xfrm>
          <a:prstGeom prst="rect">
            <a:avLst/>
          </a:prstGeom>
          <a:noFill/>
        </p:spPr>
      </p:pic>
      <p:sp>
        <p:nvSpPr>
          <p:cNvPr id="63" name="角丸四角形 62"/>
          <p:cNvSpPr/>
          <p:nvPr/>
        </p:nvSpPr>
        <p:spPr>
          <a:xfrm>
            <a:off x="472986" y="4221296"/>
            <a:ext cx="1540332" cy="857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74" name="左カーブ矢印 73"/>
          <p:cNvSpPr/>
          <p:nvPr/>
        </p:nvSpPr>
        <p:spPr>
          <a:xfrm rot="571412">
            <a:off x="2124053" y="4786954"/>
            <a:ext cx="2820365" cy="51099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5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97" y="4738324"/>
            <a:ext cx="798439" cy="7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60" y="4682982"/>
            <a:ext cx="290917" cy="2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2385058" y="5419542"/>
            <a:ext cx="155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pPr algn="ctr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左カーブ矢印 79"/>
          <p:cNvSpPr/>
          <p:nvPr/>
        </p:nvSpPr>
        <p:spPr>
          <a:xfrm rot="19916992">
            <a:off x="2124648" y="3204986"/>
            <a:ext cx="2834418" cy="55313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フローチャート : 書類 81"/>
          <p:cNvSpPr/>
          <p:nvPr/>
        </p:nvSpPr>
        <p:spPr>
          <a:xfrm>
            <a:off x="2747435" y="3428886"/>
            <a:ext cx="1054042" cy="78041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&lt;Response&gt;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フローチャート : 書類 82"/>
          <p:cNvSpPr/>
          <p:nvPr/>
        </p:nvSpPr>
        <p:spPr>
          <a:xfrm>
            <a:off x="4600805" y="3093152"/>
            <a:ext cx="795869" cy="46701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web.xml</a:t>
            </a:r>
            <a:endParaRPr kumimoji="1" lang="ja-JP" altLang="en-US" sz="1400" dirty="0"/>
          </a:p>
        </p:txBody>
      </p:sp>
      <p:sp>
        <p:nvSpPr>
          <p:cNvPr id="84" name="フローチャート : 書類 83"/>
          <p:cNvSpPr/>
          <p:nvPr/>
        </p:nvSpPr>
        <p:spPr>
          <a:xfrm>
            <a:off x="4596693" y="5676332"/>
            <a:ext cx="795869" cy="46701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web.xml</a:t>
            </a:r>
            <a:endParaRPr kumimoji="1" lang="ja-JP" altLang="en-US" sz="14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200" y="0"/>
            <a:ext cx="107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446103" y="809029"/>
            <a:ext cx="1636957" cy="19805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7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60" y="1644428"/>
            <a:ext cx="751816" cy="10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8" y="1785961"/>
            <a:ext cx="354822" cy="3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テキスト ボックス 98"/>
          <p:cNvSpPr txBox="1"/>
          <p:nvPr/>
        </p:nvSpPr>
        <p:spPr>
          <a:xfrm>
            <a:off x="509511" y="873011"/>
            <a:ext cx="150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左カーブ矢印 99"/>
          <p:cNvSpPr/>
          <p:nvPr/>
        </p:nvSpPr>
        <p:spPr>
          <a:xfrm rot="712348">
            <a:off x="2086970" y="1954518"/>
            <a:ext cx="2754434" cy="557696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フローチャート : 書類 101"/>
          <p:cNvSpPr/>
          <p:nvPr/>
        </p:nvSpPr>
        <p:spPr>
          <a:xfrm>
            <a:off x="2635956" y="1785961"/>
            <a:ext cx="1054042" cy="78041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&lt;Response&gt;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897274" y="2782385"/>
            <a:ext cx="615553" cy="743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・・・</a:t>
            </a:r>
            <a:endParaRPr kumimoji="1" lang="ja-JP" alt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97275" y="5208827"/>
            <a:ext cx="615553" cy="743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・・・</a:t>
            </a:r>
            <a:endParaRPr kumimoji="1" lang="ja-JP" alt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4088554" y="1284835"/>
            <a:ext cx="3958165" cy="239561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5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3749040" y="482165"/>
            <a:ext cx="4632959" cy="5872915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31" y="337385"/>
            <a:ext cx="703661" cy="97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99" y="441975"/>
            <a:ext cx="336864" cy="3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4600805" y="564687"/>
            <a:ext cx="335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183380" y="1251302"/>
            <a:ext cx="3771900" cy="4772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11192" y="1306792"/>
            <a:ext cx="297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JavaEE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Application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987008" y="2238856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12" name="フローチャート : 書類 11"/>
          <p:cNvSpPr/>
          <p:nvPr/>
        </p:nvSpPr>
        <p:spPr>
          <a:xfrm>
            <a:off x="6373850" y="2715778"/>
            <a:ext cx="1089660" cy="66294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Spring-mvc-rest.xml</a:t>
            </a:r>
            <a:endParaRPr kumimoji="1" lang="ja-JP" altLang="en-US" sz="1400" dirty="0"/>
          </a:p>
        </p:txBody>
      </p:sp>
      <p:pic>
        <p:nvPicPr>
          <p:cNvPr id="54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17" y="1021105"/>
            <a:ext cx="655415" cy="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4105584" y="1378706"/>
            <a:ext cx="5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2353999"/>
            <a:ext cx="2303424" cy="2386167"/>
          </a:xfrm>
          <a:prstGeom prst="rect">
            <a:avLst/>
          </a:prstGeom>
          <a:noFill/>
        </p:spPr>
      </p:pic>
      <p:sp>
        <p:nvSpPr>
          <p:cNvPr id="63" name="角丸四角形 62"/>
          <p:cNvSpPr/>
          <p:nvPr/>
        </p:nvSpPr>
        <p:spPr>
          <a:xfrm>
            <a:off x="472986" y="3238316"/>
            <a:ext cx="1540332" cy="857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4987009" y="4310997"/>
            <a:ext cx="1492404" cy="7105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27" name="フローチャート : 書類 26"/>
          <p:cNvSpPr/>
          <p:nvPr/>
        </p:nvSpPr>
        <p:spPr>
          <a:xfrm>
            <a:off x="6277446" y="4690052"/>
            <a:ext cx="1089660" cy="66294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Spring-mvc.xml</a:t>
            </a:r>
            <a:endParaRPr kumimoji="1" lang="ja-JP" altLang="en-US" sz="1400" dirty="0"/>
          </a:p>
        </p:txBody>
      </p:sp>
      <p:sp>
        <p:nvSpPr>
          <p:cNvPr id="31" name="フローチャート : 書類 30"/>
          <p:cNvSpPr/>
          <p:nvPr/>
        </p:nvSpPr>
        <p:spPr>
          <a:xfrm>
            <a:off x="4600805" y="5526468"/>
            <a:ext cx="795869" cy="46701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web.xml</a:t>
            </a:r>
            <a:endParaRPr kumimoji="1" lang="ja-JP" altLang="en-US" sz="1400" dirty="0"/>
          </a:p>
        </p:txBody>
      </p:sp>
      <p:sp>
        <p:nvSpPr>
          <p:cNvPr id="2" name="角丸四角形 1"/>
          <p:cNvSpPr/>
          <p:nvPr/>
        </p:nvSpPr>
        <p:spPr>
          <a:xfrm>
            <a:off x="4533900" y="1748038"/>
            <a:ext cx="3243147" cy="1734302"/>
          </a:xfrm>
          <a:prstGeom prst="roundRect">
            <a:avLst/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4541520" y="3775334"/>
            <a:ext cx="3244741" cy="1670584"/>
          </a:xfrm>
          <a:prstGeom prst="roundRect">
            <a:avLst/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87240" y="1795617"/>
            <a:ext cx="334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Servlet For </a:t>
            </a:r>
            <a:r>
              <a:rPr kumimoji="1" lang="en-US" altLang="ja-JP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</a:t>
            </a:r>
            <a:r>
              <a:rPr kumimoji="1" lang="en-US" altLang="ja-JP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Service</a:t>
            </a:r>
          </a:p>
        </p:txBody>
      </p:sp>
      <p:sp>
        <p:nvSpPr>
          <p:cNvPr id="35" name="左カーブ矢印 34"/>
          <p:cNvSpPr/>
          <p:nvPr/>
        </p:nvSpPr>
        <p:spPr>
          <a:xfrm rot="21105040">
            <a:off x="2141336" y="2650837"/>
            <a:ext cx="2783026" cy="530972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フローチャート : 書類 35"/>
          <p:cNvSpPr/>
          <p:nvPr/>
        </p:nvSpPr>
        <p:spPr>
          <a:xfrm>
            <a:off x="2747435" y="2529726"/>
            <a:ext cx="1054042" cy="78041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&lt;Response&gt;</a:t>
            </a:r>
          </a:p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90866" y="3846875"/>
            <a:ext cx="29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Servlet For Client Application</a:t>
            </a:r>
          </a:p>
        </p:txBody>
      </p:sp>
      <p:sp>
        <p:nvSpPr>
          <p:cNvPr id="39" name="左カーブ矢印 38"/>
          <p:cNvSpPr/>
          <p:nvPr/>
        </p:nvSpPr>
        <p:spPr>
          <a:xfrm rot="602194">
            <a:off x="2058414" y="4136373"/>
            <a:ext cx="2864598" cy="538955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0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98" y="3952794"/>
            <a:ext cx="798439" cy="7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61" y="3912692"/>
            <a:ext cx="290917" cy="2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2385059" y="4649252"/>
            <a:ext cx="155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pPr algn="ctr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9060" y="313219"/>
            <a:ext cx="1433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4423835" y="1676520"/>
            <a:ext cx="3440006" cy="187056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角丸四角形 64"/>
          <p:cNvSpPr/>
          <p:nvPr/>
        </p:nvSpPr>
        <p:spPr>
          <a:xfrm>
            <a:off x="5425440" y="830580"/>
            <a:ext cx="2910840" cy="394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  <a:r>
              <a:rPr kumimoji="1"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398422" y="830580"/>
            <a:ext cx="2375407" cy="39471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815304" y="1929784"/>
            <a:ext cx="149240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782375" y="1865567"/>
            <a:ext cx="126612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07070" y="884568"/>
            <a:ext cx="230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MVC</a:t>
            </a:r>
            <a:endParaRPr kumimoji="1" lang="ja-JP" altLang="en-US" sz="32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フローチャート : 書類 47"/>
          <p:cNvSpPr/>
          <p:nvPr/>
        </p:nvSpPr>
        <p:spPr>
          <a:xfrm>
            <a:off x="1683880" y="3774305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250" y="1275062"/>
            <a:ext cx="1964210" cy="2034768"/>
          </a:xfrm>
          <a:prstGeom prst="rect">
            <a:avLst/>
          </a:prstGeom>
          <a:noFill/>
        </p:spPr>
      </p:pic>
      <p:sp>
        <p:nvSpPr>
          <p:cNvPr id="55" name="角丸四角形 54"/>
          <p:cNvSpPr/>
          <p:nvPr/>
        </p:nvSpPr>
        <p:spPr>
          <a:xfrm>
            <a:off x="381546" y="2001659"/>
            <a:ext cx="1155944" cy="746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Application</a:t>
            </a:r>
          </a:p>
        </p:txBody>
      </p:sp>
      <p:sp>
        <p:nvSpPr>
          <p:cNvPr id="56" name="左右矢印 55"/>
          <p:cNvSpPr/>
          <p:nvPr/>
        </p:nvSpPr>
        <p:spPr>
          <a:xfrm>
            <a:off x="1737360" y="2114116"/>
            <a:ext cx="1062704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843048" y="166817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498468" y="288030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（６）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05278" y="2568324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91489" y="174004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5934775" y="2017967"/>
            <a:ext cx="126612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7" name="角丸四角形 36"/>
          <p:cNvSpPr/>
          <p:nvPr/>
        </p:nvSpPr>
        <p:spPr>
          <a:xfrm>
            <a:off x="6087175" y="2170367"/>
            <a:ext cx="126612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8" name="角丸四角形 37"/>
          <p:cNvSpPr/>
          <p:nvPr/>
        </p:nvSpPr>
        <p:spPr>
          <a:xfrm>
            <a:off x="6239575" y="2322767"/>
            <a:ext cx="126612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&lt;REST API&gt;</a:t>
            </a:r>
          </a:p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2" name="角丸四角形 1"/>
          <p:cNvSpPr/>
          <p:nvPr/>
        </p:nvSpPr>
        <p:spPr>
          <a:xfrm>
            <a:off x="6319586" y="3611582"/>
            <a:ext cx="1612834" cy="8937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ApiGlobal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Exception</a:t>
            </a:r>
          </a:p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" name="右矢印 6"/>
          <p:cNvSpPr/>
          <p:nvPr/>
        </p:nvSpPr>
        <p:spPr>
          <a:xfrm>
            <a:off x="4354428" y="2148931"/>
            <a:ext cx="1409318" cy="3894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カーブ矢印 7"/>
          <p:cNvSpPr/>
          <p:nvPr/>
        </p:nvSpPr>
        <p:spPr>
          <a:xfrm rot="10800000" flipV="1">
            <a:off x="4218652" y="1364735"/>
            <a:ext cx="3317305" cy="702567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爆発 2 42"/>
          <p:cNvSpPr/>
          <p:nvPr/>
        </p:nvSpPr>
        <p:spPr>
          <a:xfrm>
            <a:off x="7014909" y="1784696"/>
            <a:ext cx="1521395" cy="1076142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00899" y="2128717"/>
            <a:ext cx="116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Exception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00899" y="134234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348620" y="5217776"/>
            <a:ext cx="1581435" cy="740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ResponseEntity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Exception</a:t>
            </a:r>
          </a:p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73263" y="3355322"/>
            <a:ext cx="1566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ControllerAdvice</a:t>
            </a:r>
            <a:endParaRPr kumimoji="1"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6994558" y="4505301"/>
            <a:ext cx="304800" cy="6915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237264" y="4777740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extends</a:t>
            </a:r>
            <a:endParaRPr kumimoji="1"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815304" y="3646251"/>
            <a:ext cx="1596675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HttpMessageConverter</a:t>
            </a:r>
            <a:endParaRPr kumimoji="1" lang="ja-JP" altLang="en-US" dirty="0"/>
          </a:p>
        </p:txBody>
      </p:sp>
      <p:sp>
        <p:nvSpPr>
          <p:cNvPr id="13" name="右カーブ矢印 12"/>
          <p:cNvSpPr/>
          <p:nvPr/>
        </p:nvSpPr>
        <p:spPr>
          <a:xfrm rot="5400000">
            <a:off x="3261977" y="2251977"/>
            <a:ext cx="472982" cy="2719212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左右矢印 63"/>
          <p:cNvSpPr/>
          <p:nvPr/>
        </p:nvSpPr>
        <p:spPr>
          <a:xfrm rot="1637371">
            <a:off x="3981389" y="3110427"/>
            <a:ext cx="2450152" cy="30586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041121" y="250427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（７）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5016260" y="3307079"/>
            <a:ext cx="3156895" cy="133350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4712898" y="3789545"/>
            <a:ext cx="1019229" cy="5686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&lt;Java Bean&gt;</a:t>
            </a:r>
          </a:p>
          <a:p>
            <a:pPr algn="ctr"/>
            <a:r>
              <a:rPr lang="en-US" altLang="ja-JP" sz="1600" dirty="0" err="1" smtClean="0"/>
              <a:t>ApiError</a:t>
            </a:r>
            <a:endParaRPr kumimoji="1" lang="ja-JP" altLang="en-US" sz="1600" dirty="0"/>
          </a:p>
        </p:txBody>
      </p:sp>
      <p:sp>
        <p:nvSpPr>
          <p:cNvPr id="80" name="上下矢印 79"/>
          <p:cNvSpPr/>
          <p:nvPr/>
        </p:nvSpPr>
        <p:spPr>
          <a:xfrm>
            <a:off x="3398525" y="2708490"/>
            <a:ext cx="289560" cy="903092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660175" y="4124980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右矢印 83"/>
          <p:cNvSpPr/>
          <p:nvPr/>
        </p:nvSpPr>
        <p:spPr>
          <a:xfrm flipH="1">
            <a:off x="5724507" y="3929180"/>
            <a:ext cx="568014" cy="30136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線吹き出し 2 (枠付き) 84"/>
          <p:cNvSpPr/>
          <p:nvPr/>
        </p:nvSpPr>
        <p:spPr>
          <a:xfrm>
            <a:off x="3502162" y="5194916"/>
            <a:ext cx="1775460" cy="624840"/>
          </a:xfrm>
          <a:prstGeom prst="borderCallout2">
            <a:avLst>
              <a:gd name="adj1" fmla="val 34603"/>
              <a:gd name="adj2" fmla="val 105401"/>
              <a:gd name="adj3" fmla="val 35823"/>
              <a:gd name="adj4" fmla="val 125393"/>
              <a:gd name="adj5" fmla="val -81403"/>
              <a:gd name="adj6" fmla="val 15247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of implementation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27034</TotalTime>
  <Words>810</Words>
  <Application>Microsoft Office PowerPoint</Application>
  <PresentationFormat>画面に合わせる (4:3)</PresentationFormat>
  <Paragraphs>299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1330</cp:revision>
  <dcterms:created xsi:type="dcterms:W3CDTF">2012-07-17T19:23:13Z</dcterms:created>
  <dcterms:modified xsi:type="dcterms:W3CDTF">2014-04-07T11:04:35Z</dcterms:modified>
</cp:coreProperties>
</file>