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0" r:id="rId2"/>
  </p:sldIdLst>
  <p:sldSz cx="12192000" cy="685800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599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799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999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198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399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598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33CC33"/>
    <a:srgbClr val="00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2015/11/6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599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799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999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198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399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598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2015/11/6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2015/11/6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角丸四角形 28"/>
          <p:cNvSpPr/>
          <p:nvPr/>
        </p:nvSpPr>
        <p:spPr>
          <a:xfrm>
            <a:off x="9643778" y="2743200"/>
            <a:ext cx="1511905" cy="153164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117050" y="2321816"/>
            <a:ext cx="2407193" cy="25854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sz="1200" dirty="0"/>
              <a:t>&lt;interface&gt;</a:t>
            </a:r>
          </a:p>
          <a:p>
            <a:pPr algn="ctr"/>
            <a:r>
              <a:rPr lang="en-US" altLang="ja-JP" dirty="0" err="1"/>
              <a:t>ClientHttp</a:t>
            </a:r>
            <a:endParaRPr lang="en-US" altLang="ja-JP" dirty="0"/>
          </a:p>
          <a:p>
            <a:pPr algn="ctr"/>
            <a:r>
              <a:rPr lang="en-US" altLang="ja-JP" dirty="0" err="1"/>
              <a:t>RequestFactory</a:t>
            </a:r>
            <a:endParaRPr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572658" y="2956302"/>
            <a:ext cx="1633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API</a:t>
            </a:r>
          </a:p>
          <a:p>
            <a:pPr algn="ctr"/>
            <a:r>
              <a:rPr lang="en-US" altLang="ja-JP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(Web API)</a:t>
            </a:r>
            <a:endParaRPr lang="ja-JP" altLang="en-US" sz="2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3063962" y="1210091"/>
            <a:ext cx="1904281" cy="824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&lt;interface&gt;</a:t>
            </a:r>
          </a:p>
          <a:p>
            <a:pPr algn="ctr"/>
            <a:r>
              <a:rPr lang="en-US" altLang="ja-JP" dirty="0" err="1"/>
              <a:t>HttpMessage</a:t>
            </a:r>
            <a:endParaRPr lang="en-US" altLang="ja-JP" dirty="0"/>
          </a:p>
          <a:p>
            <a:pPr algn="ctr"/>
            <a:r>
              <a:rPr lang="en-US" altLang="ja-JP" dirty="0"/>
              <a:t>Converter</a:t>
            </a:r>
            <a:endParaRPr lang="ja-JP" altLang="en-US" dirty="0"/>
          </a:p>
        </p:txBody>
      </p:sp>
      <p:sp>
        <p:nvSpPr>
          <p:cNvPr id="56" name="左右矢印 55"/>
          <p:cNvSpPr/>
          <p:nvPr/>
        </p:nvSpPr>
        <p:spPr>
          <a:xfrm>
            <a:off x="8547160" y="3351617"/>
            <a:ext cx="1062704" cy="480364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HTTP(S)</a:t>
            </a:r>
            <a:endParaRPr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112023" y="2781611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2915655" y="2900985"/>
            <a:ext cx="2316480" cy="13027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Rest</a:t>
            </a:r>
          </a:p>
          <a:p>
            <a:pPr algn="ctr"/>
            <a:r>
              <a:rPr lang="en-US" altLang="ja-JP" sz="3600" dirty="0"/>
              <a:t>Template</a:t>
            </a:r>
            <a:endParaRPr lang="ja-JP" altLang="en-US" sz="3600" dirty="0"/>
          </a:p>
        </p:txBody>
      </p:sp>
      <p:sp>
        <p:nvSpPr>
          <p:cNvPr id="37" name="角丸四角形 36"/>
          <p:cNvSpPr/>
          <p:nvPr/>
        </p:nvSpPr>
        <p:spPr>
          <a:xfrm>
            <a:off x="1522778" y="1393174"/>
            <a:ext cx="1186310" cy="5302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&lt;Java Bean&gt;</a:t>
            </a:r>
          </a:p>
          <a:p>
            <a:pPr algn="ctr"/>
            <a:r>
              <a:rPr lang="en-US" altLang="ja-JP" sz="1600" dirty="0"/>
              <a:t>Resource</a:t>
            </a:r>
            <a:endParaRPr lang="ja-JP" altLang="en-US" sz="1600" dirty="0"/>
          </a:p>
        </p:txBody>
      </p:sp>
      <p:sp>
        <p:nvSpPr>
          <p:cNvPr id="38" name="フローチャート : 書類 47"/>
          <p:cNvSpPr/>
          <p:nvPr/>
        </p:nvSpPr>
        <p:spPr>
          <a:xfrm>
            <a:off x="5232138" y="1311106"/>
            <a:ext cx="909965" cy="612285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ja-JP" altLang="en-US" sz="26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96789" y="3043221"/>
            <a:ext cx="1346427" cy="9394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Application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249802" y="3373122"/>
            <a:ext cx="2081399" cy="58338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&lt;interface&gt;</a:t>
            </a:r>
          </a:p>
          <a:p>
            <a:pPr algn="ctr"/>
            <a:r>
              <a:rPr lang="en-US" altLang="ja-JP" dirty="0" err="1"/>
              <a:t>ClientHttpRequest</a:t>
            </a:r>
            <a:endParaRPr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6264023" y="4089252"/>
            <a:ext cx="2097659" cy="583389"/>
          </a:xfrm>
          <a:prstGeom prst="roundRect">
            <a:avLst/>
          </a:prstGeom>
          <a:solidFill>
            <a:srgbClr val="C3D69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&lt;interface&gt;</a:t>
            </a:r>
          </a:p>
          <a:p>
            <a:pPr algn="ctr"/>
            <a:r>
              <a:rPr lang="en-US" altLang="ja-JP" dirty="0" err="1"/>
              <a:t>ClientHttpResponse</a:t>
            </a:r>
            <a:endParaRPr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6117050" y="5372495"/>
            <a:ext cx="2407193" cy="8672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&lt;interface&gt;</a:t>
            </a:r>
          </a:p>
          <a:p>
            <a:pPr algn="ctr"/>
            <a:r>
              <a:rPr lang="en-US" altLang="ja-JP" dirty="0"/>
              <a:t>Response</a:t>
            </a:r>
          </a:p>
          <a:p>
            <a:pPr algn="ctr"/>
            <a:r>
              <a:rPr lang="en-US" altLang="ja-JP" dirty="0" err="1"/>
              <a:t>ErrorHandler</a:t>
            </a:r>
            <a:endParaRPr lang="ja-JP" altLang="en-US" dirty="0"/>
          </a:p>
        </p:txBody>
      </p:sp>
      <p:sp>
        <p:nvSpPr>
          <p:cNvPr id="44" name="下カーブ矢印 43"/>
          <p:cNvSpPr/>
          <p:nvPr/>
        </p:nvSpPr>
        <p:spPr>
          <a:xfrm rot="10800000">
            <a:off x="2255520" y="1923385"/>
            <a:ext cx="3332480" cy="748695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49" name="下カーブ矢印 48"/>
          <p:cNvSpPr/>
          <p:nvPr/>
        </p:nvSpPr>
        <p:spPr>
          <a:xfrm>
            <a:off x="2387600" y="664980"/>
            <a:ext cx="3302000" cy="721977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51" name="左右矢印 50"/>
          <p:cNvSpPr/>
          <p:nvPr/>
        </p:nvSpPr>
        <p:spPr>
          <a:xfrm rot="5400000">
            <a:off x="3607835" y="2238870"/>
            <a:ext cx="805781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左右矢印 51"/>
          <p:cNvSpPr/>
          <p:nvPr/>
        </p:nvSpPr>
        <p:spPr>
          <a:xfrm rot="2690408">
            <a:off x="4168874" y="4835085"/>
            <a:ext cx="2214665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左右矢印 53"/>
          <p:cNvSpPr/>
          <p:nvPr/>
        </p:nvSpPr>
        <p:spPr>
          <a:xfrm>
            <a:off x="5272775" y="3404519"/>
            <a:ext cx="844272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左右矢印 57"/>
          <p:cNvSpPr/>
          <p:nvPr/>
        </p:nvSpPr>
        <p:spPr>
          <a:xfrm>
            <a:off x="1959623" y="3331015"/>
            <a:ext cx="945872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288986" y="2910859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（３）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669005" y="2900699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598586" y="5100362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（５）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328221" y="1996089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（７）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121921" y="3787171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（８）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128205" y="715777"/>
            <a:ext cx="792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（２）</a:t>
            </a:r>
          </a:p>
        </p:txBody>
      </p:sp>
      <p:sp>
        <p:nvSpPr>
          <p:cNvPr id="80" name="左右矢印 79"/>
          <p:cNvSpPr/>
          <p:nvPr/>
        </p:nvSpPr>
        <p:spPr>
          <a:xfrm rot="16200000">
            <a:off x="6964182" y="4800857"/>
            <a:ext cx="844272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528882" y="4856481"/>
            <a:ext cx="894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６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</p:txBody>
      </p:sp>
      <p:sp>
        <p:nvSpPr>
          <p:cNvPr id="82" name="角丸四角形 81"/>
          <p:cNvSpPr/>
          <p:nvPr/>
        </p:nvSpPr>
        <p:spPr>
          <a:xfrm>
            <a:off x="6270119" y="901704"/>
            <a:ext cx="2111880" cy="8672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&lt;interface&gt;</a:t>
            </a:r>
          </a:p>
          <a:p>
            <a:pPr algn="ctr"/>
            <a:r>
              <a:rPr lang="en-US" altLang="ja-JP" dirty="0" err="1"/>
              <a:t>ClientHttp</a:t>
            </a:r>
            <a:endParaRPr lang="en-US" altLang="ja-JP" dirty="0"/>
          </a:p>
          <a:p>
            <a:pPr algn="ctr"/>
            <a:r>
              <a:rPr lang="en-US" altLang="ja-JP" dirty="0" err="1"/>
              <a:t>RequestInterceptor</a:t>
            </a:r>
            <a:endParaRPr lang="ja-JP" altLang="en-US" dirty="0"/>
          </a:p>
        </p:txBody>
      </p:sp>
      <p:cxnSp>
        <p:nvCxnSpPr>
          <p:cNvPr id="4" name="直線コネクタ 3"/>
          <p:cNvCxnSpPr>
            <a:stCxn id="82" idx="2"/>
            <a:endCxn id="30" idx="0"/>
          </p:cNvCxnSpPr>
          <p:nvPr/>
        </p:nvCxnSpPr>
        <p:spPr>
          <a:xfrm flipH="1">
            <a:off x="7320647" y="1768906"/>
            <a:ext cx="5415" cy="552910"/>
          </a:xfrm>
          <a:prstGeom prst="line">
            <a:avLst/>
          </a:prstGeom>
          <a:ln w="38100" cmpd="sng"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線吹き出し 2 (枠付き) 84"/>
          <p:cNvSpPr/>
          <p:nvPr/>
        </p:nvSpPr>
        <p:spPr>
          <a:xfrm>
            <a:off x="8720554" y="888370"/>
            <a:ext cx="1177889" cy="498587"/>
          </a:xfrm>
          <a:prstGeom prst="borderCallout2">
            <a:avLst>
              <a:gd name="adj1" fmla="val 39481"/>
              <a:gd name="adj2" fmla="val -5445"/>
              <a:gd name="adj3" fmla="val 43953"/>
              <a:gd name="adj4" fmla="val -29792"/>
              <a:gd name="adj5" fmla="val 77947"/>
              <a:gd name="adj6" fmla="val -49425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Optional</a:t>
            </a:r>
            <a:endParaRPr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447041" y="1210091"/>
            <a:ext cx="2367014" cy="329790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7" name="線吹き出し 2 (枠付き) 86"/>
          <p:cNvSpPr/>
          <p:nvPr/>
        </p:nvSpPr>
        <p:spPr>
          <a:xfrm>
            <a:off x="2526271" y="5311162"/>
            <a:ext cx="1775460" cy="624840"/>
          </a:xfrm>
          <a:prstGeom prst="borderCallout2">
            <a:avLst>
              <a:gd name="adj1" fmla="val 29725"/>
              <a:gd name="adj2" fmla="val -3898"/>
              <a:gd name="adj3" fmla="val 30945"/>
              <a:gd name="adj4" fmla="val -18241"/>
              <a:gd name="adj5" fmla="val -144818"/>
              <a:gd name="adj6" fmla="val -5467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</a:t>
            </a:r>
          </a:p>
          <a:p>
            <a:pPr algn="ctr"/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developer</a:t>
            </a:r>
            <a:endParaRPr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線吹き出し 2 (枠付き) 87"/>
          <p:cNvSpPr/>
          <p:nvPr/>
        </p:nvSpPr>
        <p:spPr>
          <a:xfrm>
            <a:off x="8720554" y="4791735"/>
            <a:ext cx="2800889" cy="1273787"/>
          </a:xfrm>
          <a:prstGeom prst="borderCallout2">
            <a:avLst>
              <a:gd name="adj1" fmla="val 14922"/>
              <a:gd name="adj2" fmla="val -6705"/>
              <a:gd name="adj3" fmla="val 15155"/>
              <a:gd name="adj4" fmla="val -15557"/>
              <a:gd name="adj5" fmla="val -2761"/>
              <a:gd name="adj6" fmla="val -21802"/>
            </a:avLst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SE Standard (Default)</a:t>
            </a:r>
          </a:p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Netty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4</a:t>
            </a:r>
          </a:p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Apache </a:t>
            </a:r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HttpComponents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・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Square </a:t>
            </a:r>
            <a:r>
              <a:rPr lang="en-US" altLang="ja-JP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OkHttp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28856</TotalTime>
  <Words>89</Words>
  <Application>Microsoft Office PowerPoint</Application>
  <PresentationFormat>ワイド画面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ISHINO Yuuki / 石野 勇輝</cp:lastModifiedBy>
  <cp:revision>1352</cp:revision>
  <dcterms:created xsi:type="dcterms:W3CDTF">2012-07-17T19:23:13Z</dcterms:created>
  <dcterms:modified xsi:type="dcterms:W3CDTF">2015-11-06T07:24:10Z</dcterms:modified>
</cp:coreProperties>
</file>