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58" r:id="rId2"/>
    <p:sldId id="360" r:id="rId3"/>
    <p:sldId id="350" r:id="rId4"/>
    <p:sldId id="357" r:id="rId5"/>
    <p:sldId id="361" r:id="rId6"/>
    <p:sldId id="353" r:id="rId7"/>
    <p:sldId id="355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" id="{4D6E07CC-348F-4FC3-93B4-0480AC00335C}">
          <p14:sldIdLst>
            <p14:sldId id="358"/>
            <p14:sldId id="360"/>
            <p14:sldId id="350"/>
            <p14:sldId id="357"/>
            <p14:sldId id="361"/>
            <p14:sldId id="353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158" autoAdjust="0"/>
  </p:normalViewPr>
  <p:slideViewPr>
    <p:cSldViewPr snapToGrid="0" snapToObjects="1">
      <p:cViewPr varScale="1">
        <p:scale>
          <a:sx n="61" d="100"/>
          <a:sy n="61" d="100"/>
        </p:scale>
        <p:origin x="119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631436" y="2905534"/>
            <a:ext cx="1575411" cy="6473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671333" y="3044808"/>
            <a:ext cx="1091668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Service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19" name="直線矢印コネクタ 18"/>
          <p:cNvCxnSpPr>
            <a:stCxn id="6" idx="3"/>
            <a:endCxn id="68" idx="2"/>
          </p:cNvCxnSpPr>
          <p:nvPr/>
        </p:nvCxnSpPr>
        <p:spPr>
          <a:xfrm flipV="1">
            <a:off x="4206847" y="3225220"/>
            <a:ext cx="2851668" cy="39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2641498" y="4889719"/>
            <a:ext cx="1575412" cy="4571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Model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50" name="直線矢印コネクタ 49"/>
          <p:cNvCxnSpPr>
            <a:stCxn id="6" idx="2"/>
            <a:endCxn id="146" idx="0"/>
          </p:cNvCxnSpPr>
          <p:nvPr/>
        </p:nvCxnSpPr>
        <p:spPr>
          <a:xfrm>
            <a:off x="3419142" y="3552879"/>
            <a:ext cx="10062" cy="65988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7058515" y="303573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7437486" y="3224808"/>
            <a:ext cx="233847" cy="4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318657" y="5860042"/>
            <a:ext cx="378971" cy="3789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5761128" y="5864861"/>
            <a:ext cx="218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ja-JP" altLang="en-US" dirty="0">
              <a:solidFill>
                <a:srgbClr val="4BACC6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4997082" y="6395030"/>
            <a:ext cx="715428" cy="3511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776009" y="6385698"/>
            <a:ext cx="21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ja-JP" altLang="en-US" dirty="0">
              <a:solidFill>
                <a:srgbClr val="4BACC6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402695" y="3070945"/>
            <a:ext cx="222343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836711" y="6118998"/>
            <a:ext cx="65320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544202" y="5944433"/>
            <a:ext cx="310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ja-JP" altLang="en-US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 </a:t>
            </a:r>
            <a:r>
              <a:rPr lang="en-US" altLang="ja-JP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ja-JP" altLang="en-US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Request Parameter</a:t>
            </a:r>
            <a:endParaRPr lang="ja-JP" altLang="en-US" dirty="0">
              <a:solidFill>
                <a:srgbClr val="C050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832973" y="6517147"/>
            <a:ext cx="68362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1563066" y="6335656"/>
            <a:ext cx="30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err="1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DTO</a:t>
            </a:r>
            <a:endParaRPr lang="ja-JP" altLang="en-US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線吹き出し 2 (枠付き) 76"/>
          <p:cNvSpPr/>
          <p:nvPr/>
        </p:nvSpPr>
        <p:spPr>
          <a:xfrm>
            <a:off x="4057650" y="3718937"/>
            <a:ext cx="2457449" cy="661533"/>
          </a:xfrm>
          <a:prstGeom prst="borderCallout2">
            <a:avLst>
              <a:gd name="adj1" fmla="val 25447"/>
              <a:gd name="adj2" fmla="val -2610"/>
              <a:gd name="adj3" fmla="val 26963"/>
              <a:gd name="adj4" fmla="val -13262"/>
              <a:gd name="adj5" fmla="val 67891"/>
              <a:gd name="adj6" fmla="val -2125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(4) Reflect processing</a:t>
            </a:r>
          </a:p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result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781800" y="2049711"/>
            <a:ext cx="2181225" cy="1999994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219075" y="533401"/>
            <a:ext cx="6229350" cy="510540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54" name="直線矢印コネクタ 53"/>
          <p:cNvCxnSpPr>
            <a:stCxn id="6" idx="0"/>
            <a:endCxn id="156" idx="4"/>
          </p:cNvCxnSpPr>
          <p:nvPr/>
        </p:nvCxnSpPr>
        <p:spPr>
          <a:xfrm flipV="1">
            <a:off x="3419142" y="1943922"/>
            <a:ext cx="537" cy="96161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線吹き出し 2 (枠付き) 66"/>
          <p:cNvSpPr/>
          <p:nvPr/>
        </p:nvSpPr>
        <p:spPr>
          <a:xfrm>
            <a:off x="402695" y="1943922"/>
            <a:ext cx="2176133" cy="577267"/>
          </a:xfrm>
          <a:prstGeom prst="borderCallout2">
            <a:avLst>
              <a:gd name="adj1" fmla="val 105603"/>
              <a:gd name="adj2" fmla="val 65703"/>
              <a:gd name="adj3" fmla="val 134344"/>
              <a:gd name="adj4" fmla="val 81417"/>
              <a:gd name="adj5" fmla="val 180312"/>
              <a:gd name="adj6" fmla="val 8836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(1) Provide handling</a:t>
            </a:r>
          </a:p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methods.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0" name="線吹き出し 2 (枠付き) 69"/>
          <p:cNvSpPr/>
          <p:nvPr/>
        </p:nvSpPr>
        <p:spPr>
          <a:xfrm>
            <a:off x="4057651" y="2165796"/>
            <a:ext cx="2216980" cy="653809"/>
          </a:xfrm>
          <a:prstGeom prst="borderCallout2">
            <a:avLst>
              <a:gd name="adj1" fmla="val 108335"/>
              <a:gd name="adj2" fmla="val 42842"/>
              <a:gd name="adj3" fmla="val 122578"/>
              <a:gd name="adj4" fmla="val 36537"/>
              <a:gd name="adj5" fmla="val 153957"/>
              <a:gd name="adj6" fmla="val 2695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(3) Call business logic</a:t>
            </a:r>
          </a:p>
          <a:p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of Service.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2" name="線吹き出し 2 (枠付き) 71"/>
          <p:cNvSpPr/>
          <p:nvPr/>
        </p:nvSpPr>
        <p:spPr>
          <a:xfrm>
            <a:off x="1336555" y="732994"/>
            <a:ext cx="3472475" cy="574417"/>
          </a:xfrm>
          <a:prstGeom prst="borderCallout2">
            <a:avLst>
              <a:gd name="adj1" fmla="val 107260"/>
              <a:gd name="adj2" fmla="val 36029"/>
              <a:gd name="adj3" fmla="val 177457"/>
              <a:gd name="adj4" fmla="val 48176"/>
              <a:gd name="adj5" fmla="val 178428"/>
              <a:gd name="adj6" fmla="val 5647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(2) Validate request data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    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(single and correlation </a:t>
            </a:r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item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07" name="直線矢印コネクタ 106"/>
          <p:cNvCxnSpPr/>
          <p:nvPr/>
        </p:nvCxnSpPr>
        <p:spPr>
          <a:xfrm flipH="1">
            <a:off x="355072" y="3395555"/>
            <a:ext cx="2242479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941619" y="3206212"/>
            <a:ext cx="1242894" cy="3752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View name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29" name="線吹き出し 2 (枠付き) 128"/>
          <p:cNvSpPr/>
          <p:nvPr/>
        </p:nvSpPr>
        <p:spPr>
          <a:xfrm>
            <a:off x="941619" y="3940795"/>
            <a:ext cx="1589972" cy="650255"/>
          </a:xfrm>
          <a:prstGeom prst="borderCallout2">
            <a:avLst>
              <a:gd name="adj1" fmla="val -9159"/>
              <a:gd name="adj2" fmla="val 75268"/>
              <a:gd name="adj3" fmla="val -30506"/>
              <a:gd name="adj4" fmla="val 86370"/>
              <a:gd name="adj5" fmla="val -77082"/>
              <a:gd name="adj6" fmla="val 927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(5) Return</a:t>
            </a:r>
          </a:p>
          <a:p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view name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2" name="線吹き出し 2 131"/>
          <p:cNvSpPr/>
          <p:nvPr/>
        </p:nvSpPr>
        <p:spPr>
          <a:xfrm>
            <a:off x="6274631" y="-109840"/>
            <a:ext cx="3033138" cy="757109"/>
          </a:xfrm>
          <a:prstGeom prst="callout2">
            <a:avLst>
              <a:gd name="adj1" fmla="val 62362"/>
              <a:gd name="adj2" fmla="val -2397"/>
              <a:gd name="adj3" fmla="val 60685"/>
              <a:gd name="adj4" fmla="val -13612"/>
              <a:gd name="adj5" fmla="val 102016"/>
              <a:gd name="adj6" fmla="val -2216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of controller</a:t>
            </a:r>
          </a:p>
        </p:txBody>
      </p:sp>
      <p:sp>
        <p:nvSpPr>
          <p:cNvPr id="145" name="角丸四角形 144"/>
          <p:cNvSpPr/>
          <p:nvPr/>
        </p:nvSpPr>
        <p:spPr>
          <a:xfrm>
            <a:off x="3813569" y="1525838"/>
            <a:ext cx="1575412" cy="4571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Validator</a:t>
            </a:r>
            <a:endParaRPr lang="en-US" altLang="ja-JP" sz="1600" dirty="0">
              <a:solidFill>
                <a:prstClr val="white"/>
              </a:solidFill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3239718" y="4212761"/>
            <a:ext cx="378971" cy="378971"/>
          </a:xfrm>
          <a:prstGeom prst="ellipse">
            <a:avLst/>
          </a:prstGeom>
          <a:gradFill>
            <a:gsLst>
              <a:gs pos="0">
                <a:schemeClr val="accent1"/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153" name="直線コネクタ 152"/>
          <p:cNvCxnSpPr>
            <a:stCxn id="146" idx="4"/>
            <a:endCxn id="60" idx="0"/>
          </p:cNvCxnSpPr>
          <p:nvPr/>
        </p:nvCxnSpPr>
        <p:spPr>
          <a:xfrm>
            <a:off x="3429204" y="4591732"/>
            <a:ext cx="0" cy="297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円/楕円 155"/>
          <p:cNvSpPr/>
          <p:nvPr/>
        </p:nvSpPr>
        <p:spPr>
          <a:xfrm>
            <a:off x="3230193" y="1564951"/>
            <a:ext cx="378971" cy="378971"/>
          </a:xfrm>
          <a:prstGeom prst="ellipse">
            <a:avLst/>
          </a:prstGeom>
          <a:gradFill>
            <a:gsLst>
              <a:gs pos="0">
                <a:schemeClr val="accent1"/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157" name="直線コネクタ 156"/>
          <p:cNvCxnSpPr>
            <a:stCxn id="156" idx="6"/>
            <a:endCxn id="145" idx="1"/>
          </p:cNvCxnSpPr>
          <p:nvPr/>
        </p:nvCxnSpPr>
        <p:spPr>
          <a:xfrm>
            <a:off x="3609164" y="1754437"/>
            <a:ext cx="2044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0376" y="871847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787111" y="152908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8275" y="876465"/>
            <a:ext cx="1552575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53898" y="876465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81485" y="866524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List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019427" y="3328936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323852" y="3328936"/>
            <a:ext cx="153414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7544372" y="3328936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81485" y="3328293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Detail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144229" y="5458011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Delete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2637067" y="447675"/>
            <a:ext cx="6403973" cy="19335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Screen flow of </a:t>
            </a:r>
            <a:r>
              <a:rPr lang="en-US" altLang="ja-JP" dirty="0" smtClean="0">
                <a:solidFill>
                  <a:schemeClr val="accent1"/>
                </a:solidFill>
              </a:rPr>
              <a:t>create processing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643547" y="2905125"/>
            <a:ext cx="6397494" cy="18954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Screen flow of </a:t>
            </a:r>
            <a:r>
              <a:rPr lang="en-US" altLang="ja-JP" dirty="0" smtClean="0">
                <a:solidFill>
                  <a:schemeClr val="accent1"/>
                </a:solidFill>
              </a:rPr>
              <a:t>update processing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矢印コネクタ 23"/>
          <p:cNvCxnSpPr>
            <a:stCxn id="4" idx="3"/>
            <a:endCxn id="8" idx="1"/>
          </p:cNvCxnSpPr>
          <p:nvPr/>
        </p:nvCxnSpPr>
        <p:spPr>
          <a:xfrm>
            <a:off x="4524376" y="1356979"/>
            <a:ext cx="723899" cy="46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11" idx="1"/>
          </p:cNvCxnSpPr>
          <p:nvPr/>
        </p:nvCxnSpPr>
        <p:spPr>
          <a:xfrm>
            <a:off x="6800850" y="1361597"/>
            <a:ext cx="753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4" idx="3"/>
            <a:endCxn id="4" idx="1"/>
          </p:cNvCxnSpPr>
          <p:nvPr/>
        </p:nvCxnSpPr>
        <p:spPr>
          <a:xfrm>
            <a:off x="2054683" y="1351656"/>
            <a:ext cx="945693" cy="53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4" idx="2"/>
            <a:endCxn id="38" idx="0"/>
          </p:cNvCxnSpPr>
          <p:nvPr/>
        </p:nvCxnSpPr>
        <p:spPr>
          <a:xfrm>
            <a:off x="1218084" y="1836788"/>
            <a:ext cx="0" cy="1491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8" idx="3"/>
            <a:endCxn id="35" idx="1"/>
          </p:cNvCxnSpPr>
          <p:nvPr/>
        </p:nvCxnSpPr>
        <p:spPr>
          <a:xfrm>
            <a:off x="2054683" y="3813425"/>
            <a:ext cx="964744" cy="6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38" idx="2"/>
            <a:endCxn id="39" idx="1"/>
          </p:cNvCxnSpPr>
          <p:nvPr/>
        </p:nvCxnSpPr>
        <p:spPr>
          <a:xfrm rot="16200000" flipH="1">
            <a:off x="1358863" y="4157777"/>
            <a:ext cx="1644586" cy="1926145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35" idx="3"/>
            <a:endCxn id="36" idx="1"/>
          </p:cNvCxnSpPr>
          <p:nvPr/>
        </p:nvCxnSpPr>
        <p:spPr>
          <a:xfrm>
            <a:off x="4543427" y="3814068"/>
            <a:ext cx="7804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36" idx="3"/>
            <a:endCxn id="37" idx="1"/>
          </p:cNvCxnSpPr>
          <p:nvPr/>
        </p:nvCxnSpPr>
        <p:spPr>
          <a:xfrm>
            <a:off x="6858000" y="3814068"/>
            <a:ext cx="6863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604452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Create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529386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86" name="直線矢印コネクタ 85"/>
          <p:cNvCxnSpPr>
            <a:stCxn id="54" idx="6"/>
            <a:endCxn id="34" idx="1"/>
          </p:cNvCxnSpPr>
          <p:nvPr/>
        </p:nvCxnSpPr>
        <p:spPr>
          <a:xfrm flipV="1">
            <a:off x="-308904" y="1351656"/>
            <a:ext cx="690389" cy="2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11" idx="3"/>
            <a:endCxn id="52" idx="2"/>
          </p:cNvCxnSpPr>
          <p:nvPr/>
        </p:nvCxnSpPr>
        <p:spPr>
          <a:xfrm>
            <a:off x="8849921" y="1361597"/>
            <a:ext cx="603848" cy="2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7" idx="3"/>
            <a:endCxn id="153" idx="2"/>
          </p:cNvCxnSpPr>
          <p:nvPr/>
        </p:nvCxnSpPr>
        <p:spPr>
          <a:xfrm>
            <a:off x="8840395" y="3814068"/>
            <a:ext cx="622000" cy="3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39" idx="3"/>
            <a:endCxn id="56" idx="2"/>
          </p:cNvCxnSpPr>
          <p:nvPr/>
        </p:nvCxnSpPr>
        <p:spPr>
          <a:xfrm>
            <a:off x="4440252" y="5943143"/>
            <a:ext cx="738295" cy="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8109160" y="1530860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8100831" y="403593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3655087" y="614804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3816534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611961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Update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536895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1263088" y="375384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Edit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1263088" y="403060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Delete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1295635" y="1291598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New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1295634" y="1561976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3053741" y="153327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4" name="角丸四角形 143"/>
          <p:cNvSpPr/>
          <p:nvPr/>
        </p:nvSpPr>
        <p:spPr>
          <a:xfrm>
            <a:off x="3065874" y="401688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5" name="角丸四角形 144"/>
          <p:cNvSpPr/>
          <p:nvPr/>
        </p:nvSpPr>
        <p:spPr>
          <a:xfrm>
            <a:off x="488589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6" name="角丸四角形 145"/>
          <p:cNvSpPr/>
          <p:nvPr/>
        </p:nvSpPr>
        <p:spPr>
          <a:xfrm>
            <a:off x="7382447" y="5114453"/>
            <a:ext cx="1424031" cy="571515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Screen </a:t>
            </a:r>
            <a:r>
              <a:rPr lang="en-US" altLang="ja-JP" dirty="0" smtClean="0">
                <a:solidFill>
                  <a:schemeClr val="accent1"/>
                </a:solidFill>
              </a:rPr>
              <a:t>flow</a:t>
            </a:r>
            <a:endParaRPr lang="en-US" altLang="ja-JP" dirty="0">
              <a:solidFill>
                <a:schemeClr val="accent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in 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7395184" y="5828722"/>
            <a:ext cx="1411294" cy="512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Screen</a:t>
            </a:r>
          </a:p>
        </p:txBody>
      </p:sp>
      <p:sp>
        <p:nvSpPr>
          <p:cNvPr id="148" name="角丸四角形 147"/>
          <p:cNvSpPr/>
          <p:nvPr/>
        </p:nvSpPr>
        <p:spPr>
          <a:xfrm>
            <a:off x="7382448" y="6449985"/>
            <a:ext cx="139760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button</a:t>
            </a:r>
            <a:r>
              <a:rPr lang="ja-JP" altLang="en-US" sz="1100" dirty="0">
                <a:solidFill>
                  <a:prstClr val="white"/>
                </a:solidFill>
              </a:rPr>
              <a:t> </a:t>
            </a:r>
            <a:r>
              <a:rPr lang="en-US" altLang="ja-JP" sz="1100" dirty="0" smtClean="0">
                <a:solidFill>
                  <a:prstClr val="white"/>
                </a:solidFill>
              </a:rPr>
              <a:t>or link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53" name="円/楕円 152"/>
          <p:cNvSpPr/>
          <p:nvPr/>
        </p:nvSpPr>
        <p:spPr>
          <a:xfrm>
            <a:off x="9462395" y="3585466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9453769" y="1131948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-784139" y="1122051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5178547" y="5711846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0376" y="871847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787111" y="152908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8275" y="876465"/>
            <a:ext cx="1552575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53898" y="876465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81485" y="866524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List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019427" y="3328936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323852" y="3328936"/>
            <a:ext cx="153414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7544372" y="3328936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81485" y="3328293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Detail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144229" y="5458011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Delete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2637067" y="447675"/>
            <a:ext cx="6403973" cy="19335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Screen flow of create processing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643547" y="2905125"/>
            <a:ext cx="6397494" cy="18954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Screen flow of update processing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矢印コネクタ 23"/>
          <p:cNvCxnSpPr>
            <a:stCxn id="4" idx="3"/>
            <a:endCxn id="8" idx="1"/>
          </p:cNvCxnSpPr>
          <p:nvPr/>
        </p:nvCxnSpPr>
        <p:spPr>
          <a:xfrm>
            <a:off x="4524376" y="1356979"/>
            <a:ext cx="723899" cy="46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11" idx="1"/>
          </p:cNvCxnSpPr>
          <p:nvPr/>
        </p:nvCxnSpPr>
        <p:spPr>
          <a:xfrm>
            <a:off x="6800850" y="1361597"/>
            <a:ext cx="753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4" idx="3"/>
            <a:endCxn id="4" idx="1"/>
          </p:cNvCxnSpPr>
          <p:nvPr/>
        </p:nvCxnSpPr>
        <p:spPr>
          <a:xfrm>
            <a:off x="2054683" y="1351656"/>
            <a:ext cx="945693" cy="53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4" idx="2"/>
            <a:endCxn id="38" idx="0"/>
          </p:cNvCxnSpPr>
          <p:nvPr/>
        </p:nvCxnSpPr>
        <p:spPr>
          <a:xfrm>
            <a:off x="1218084" y="1836788"/>
            <a:ext cx="0" cy="1491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8" idx="3"/>
            <a:endCxn id="35" idx="1"/>
          </p:cNvCxnSpPr>
          <p:nvPr/>
        </p:nvCxnSpPr>
        <p:spPr>
          <a:xfrm>
            <a:off x="2054683" y="3813425"/>
            <a:ext cx="964744" cy="6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38" idx="2"/>
            <a:endCxn id="39" idx="1"/>
          </p:cNvCxnSpPr>
          <p:nvPr/>
        </p:nvCxnSpPr>
        <p:spPr>
          <a:xfrm rot="16200000" flipH="1">
            <a:off x="1358863" y="4157777"/>
            <a:ext cx="1644586" cy="1926145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35" idx="3"/>
            <a:endCxn id="36" idx="1"/>
          </p:cNvCxnSpPr>
          <p:nvPr/>
        </p:nvCxnSpPr>
        <p:spPr>
          <a:xfrm>
            <a:off x="4543427" y="3814068"/>
            <a:ext cx="7804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36" idx="3"/>
            <a:endCxn id="37" idx="1"/>
          </p:cNvCxnSpPr>
          <p:nvPr/>
        </p:nvCxnSpPr>
        <p:spPr>
          <a:xfrm>
            <a:off x="6858000" y="3814068"/>
            <a:ext cx="6863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604452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Create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529386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86" name="直線矢印コネクタ 85"/>
          <p:cNvCxnSpPr>
            <a:stCxn id="50" idx="6"/>
            <a:endCxn id="34" idx="1"/>
          </p:cNvCxnSpPr>
          <p:nvPr/>
        </p:nvCxnSpPr>
        <p:spPr>
          <a:xfrm>
            <a:off x="-308904" y="1348375"/>
            <a:ext cx="690389" cy="3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11" idx="3"/>
            <a:endCxn id="52" idx="2"/>
          </p:cNvCxnSpPr>
          <p:nvPr/>
        </p:nvCxnSpPr>
        <p:spPr>
          <a:xfrm>
            <a:off x="8849921" y="1361597"/>
            <a:ext cx="590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7" idx="3"/>
            <a:endCxn id="54" idx="2"/>
          </p:cNvCxnSpPr>
          <p:nvPr/>
        </p:nvCxnSpPr>
        <p:spPr>
          <a:xfrm flipV="1">
            <a:off x="8840395" y="3807864"/>
            <a:ext cx="622001" cy="6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39" idx="3"/>
            <a:endCxn id="58" idx="2"/>
          </p:cNvCxnSpPr>
          <p:nvPr/>
        </p:nvCxnSpPr>
        <p:spPr>
          <a:xfrm>
            <a:off x="4440252" y="5943143"/>
            <a:ext cx="691083" cy="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8109160" y="1530860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8100831" y="403593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3655087" y="614804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3816534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611961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Update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536895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1263088" y="375384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Edit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1263088" y="403060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Delete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1295635" y="1291598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New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1295634" y="1561976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3053741" y="153327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4" name="角丸四角形 143"/>
          <p:cNvSpPr/>
          <p:nvPr/>
        </p:nvSpPr>
        <p:spPr>
          <a:xfrm>
            <a:off x="3065874" y="401688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5" name="角丸四角形 144"/>
          <p:cNvSpPr/>
          <p:nvPr/>
        </p:nvSpPr>
        <p:spPr>
          <a:xfrm>
            <a:off x="488589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696237" y="414800"/>
            <a:ext cx="163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/>
              <a:t>abc</a:t>
            </a:r>
            <a:r>
              <a:rPr kumimoji="1" lang="en-US" altLang="ja-JP" sz="2400" dirty="0" smtClean="0"/>
              <a:t>/create</a:t>
            </a:r>
            <a:endParaRPr kumimoji="1" lang="ja-JP" altLang="en-US" sz="2400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675324" y="2905125"/>
            <a:ext cx="2351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 smtClean="0"/>
              <a:t>abc</a:t>
            </a:r>
            <a:r>
              <a:rPr kumimoji="1" lang="en-US" altLang="ja-JP" sz="2400" dirty="0" smtClean="0"/>
              <a:t>/{id</a:t>
            </a:r>
            <a:r>
              <a:rPr lang="en-US" altLang="ja-JP" sz="2400" dirty="0" smtClean="0"/>
              <a:t>}/</a:t>
            </a:r>
            <a:r>
              <a:rPr lang="en-US" altLang="ja-JP" sz="2400" dirty="0"/>
              <a:t>update</a:t>
            </a:r>
            <a:endParaRPr kumimoji="1" lang="ja-JP" altLang="en-US" sz="24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711290" y="4997575"/>
            <a:ext cx="225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 smtClean="0"/>
              <a:t>abc</a:t>
            </a:r>
            <a:r>
              <a:rPr kumimoji="1" lang="en-US" altLang="ja-JP" sz="2400" dirty="0" smtClean="0"/>
              <a:t>/{id</a:t>
            </a:r>
            <a:r>
              <a:rPr lang="en-US" altLang="ja-JP" sz="2400" dirty="0" smtClean="0"/>
              <a:t>}/</a:t>
            </a:r>
            <a:r>
              <a:rPr lang="en-US" altLang="ja-JP" sz="2400" dirty="0"/>
              <a:t>delete</a:t>
            </a:r>
            <a:endParaRPr kumimoji="1" lang="ja-JP" altLang="en-US" sz="24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-57932" y="404859"/>
            <a:ext cx="121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abc</a:t>
            </a:r>
            <a:r>
              <a:rPr kumimoji="1" lang="en-US" altLang="ja-JP" sz="2400" dirty="0" smtClean="0"/>
              <a:t>/list</a:t>
            </a:r>
            <a:endParaRPr kumimoji="1" lang="ja-JP" altLang="en-US" sz="2400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-18954" y="2866628"/>
            <a:ext cx="128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/>
              <a:t>abc</a:t>
            </a:r>
            <a:r>
              <a:rPr kumimoji="1" lang="en-US" altLang="ja-JP" sz="2400" dirty="0" smtClean="0"/>
              <a:t>/{id}</a:t>
            </a:r>
            <a:endParaRPr kumimoji="1" lang="ja-JP" altLang="en-US" sz="2400" dirty="0"/>
          </a:p>
        </p:txBody>
      </p:sp>
      <p:sp>
        <p:nvSpPr>
          <p:cNvPr id="50" name="円/楕円 49"/>
          <p:cNvSpPr/>
          <p:nvPr/>
        </p:nvSpPr>
        <p:spPr>
          <a:xfrm>
            <a:off x="-784139" y="1116109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9440409" y="1129331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9462396" y="3575598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5131335" y="5711613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曲線コネクタ 87"/>
          <p:cNvCxnSpPr>
            <a:stCxn id="21" idx="3"/>
          </p:cNvCxnSpPr>
          <p:nvPr/>
        </p:nvCxnSpPr>
        <p:spPr>
          <a:xfrm>
            <a:off x="5879674" y="3334331"/>
            <a:ext cx="2369352" cy="1436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曲線コネクタ 88"/>
          <p:cNvCxnSpPr>
            <a:stCxn id="8" idx="3"/>
            <a:endCxn id="50" idx="2"/>
          </p:cNvCxnSpPr>
          <p:nvPr/>
        </p:nvCxnSpPr>
        <p:spPr>
          <a:xfrm flipV="1">
            <a:off x="5879674" y="3334330"/>
            <a:ext cx="2369352" cy="1800762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930275" y="971550"/>
            <a:ext cx="482600" cy="482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13175" y="933451"/>
            <a:ext cx="2066499" cy="59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createForm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9" name="直線矢印コネクタ 8"/>
          <p:cNvCxnSpPr>
            <a:stCxn id="6" idx="6"/>
            <a:endCxn id="7" idx="1"/>
          </p:cNvCxnSpPr>
          <p:nvPr/>
        </p:nvCxnSpPr>
        <p:spPr>
          <a:xfrm>
            <a:off x="1412875" y="1212850"/>
            <a:ext cx="2400300" cy="15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262222" y="555625"/>
            <a:ext cx="3323903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2.</a:t>
            </a:r>
            <a:r>
              <a:rPr lang="ja-JP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ja-JP" sz="2400" dirty="0" smtClean="0">
                <a:solidFill>
                  <a:prstClr val="black"/>
                </a:solidFill>
              </a:rPr>
              <a:t>GET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form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813175" y="3042808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createConfirm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12648" y="2640193"/>
            <a:ext cx="4104440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3. POST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confirm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>
            <a:stCxn id="250" idx="2"/>
            <a:endCxn id="21" idx="1"/>
          </p:cNvCxnSpPr>
          <p:nvPr/>
        </p:nvCxnSpPr>
        <p:spPr>
          <a:xfrm>
            <a:off x="1754868" y="2598981"/>
            <a:ext cx="2058307" cy="735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813175" y="6962367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createComplete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13175" y="4843569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26" name="直線矢印コネクタ 25"/>
          <p:cNvCxnSpPr>
            <a:stCxn id="252" idx="2"/>
            <a:endCxn id="8" idx="1"/>
          </p:cNvCxnSpPr>
          <p:nvPr/>
        </p:nvCxnSpPr>
        <p:spPr>
          <a:xfrm>
            <a:off x="1784803" y="4618396"/>
            <a:ext cx="2028372" cy="51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54" idx="2"/>
            <a:endCxn id="25" idx="1"/>
          </p:cNvCxnSpPr>
          <p:nvPr/>
        </p:nvCxnSpPr>
        <p:spPr>
          <a:xfrm>
            <a:off x="1744994" y="6348487"/>
            <a:ext cx="2068181" cy="90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-2326623" y="2965387"/>
            <a:ext cx="1962813" cy="59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createRedo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-2031834" y="3551160"/>
            <a:ext cx="3593934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4. POST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redo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071329" y="4444622"/>
            <a:ext cx="2911797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5. POST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/create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88953" y="6456965"/>
            <a:ext cx="3923360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6. GET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complete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57200" y="1938504"/>
            <a:ext cx="2575589" cy="588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createForm.jsp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57200" y="3921844"/>
            <a:ext cx="2575589" cy="5894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createConfirm.jsp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40" name="直線矢印コネクタ 39"/>
          <p:cNvCxnSpPr>
            <a:stCxn id="21" idx="2"/>
            <a:endCxn id="39" idx="3"/>
          </p:cNvCxnSpPr>
          <p:nvPr/>
        </p:nvCxnSpPr>
        <p:spPr>
          <a:xfrm flipH="1">
            <a:off x="3032789" y="3625853"/>
            <a:ext cx="1813636" cy="5907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457200" y="5759034"/>
            <a:ext cx="2575588" cy="5894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redirect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>
                <a:solidFill>
                  <a:prstClr val="black"/>
                </a:solidFill>
              </a:rPr>
              <a:t>/</a:t>
            </a:r>
            <a:r>
              <a:rPr lang="en-US" altLang="ja-JP" dirty="0" err="1">
                <a:solidFill>
                  <a:prstClr val="black"/>
                </a:solidFill>
              </a:rPr>
              <a:t>abc</a:t>
            </a:r>
            <a:r>
              <a:rPr lang="en-US" altLang="ja-JP" dirty="0">
                <a:solidFill>
                  <a:prstClr val="black"/>
                </a:solidFill>
              </a:rPr>
              <a:t>/</a:t>
            </a:r>
            <a:r>
              <a:rPr lang="en-US" altLang="ja-JP" dirty="0" err="1">
                <a:solidFill>
                  <a:prstClr val="black"/>
                </a:solidFill>
              </a:rPr>
              <a:t>create?</a:t>
            </a:r>
            <a:r>
              <a:rPr lang="en-US" altLang="ja-JP" b="1" dirty="0" err="1">
                <a:solidFill>
                  <a:srgbClr val="FF0000"/>
                </a:solidFill>
              </a:rPr>
              <a:t>complete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57200" y="7733765"/>
            <a:ext cx="2575588" cy="5894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createComplete.jsp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59" name="直線矢印コネクタ 58"/>
          <p:cNvCxnSpPr>
            <a:stCxn id="8" idx="2"/>
            <a:endCxn id="54" idx="3"/>
          </p:cNvCxnSpPr>
          <p:nvPr/>
        </p:nvCxnSpPr>
        <p:spPr>
          <a:xfrm flipH="1">
            <a:off x="3032788" y="5426614"/>
            <a:ext cx="1813637" cy="6271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25" idx="2"/>
            <a:endCxn id="58" idx="3"/>
          </p:cNvCxnSpPr>
          <p:nvPr/>
        </p:nvCxnSpPr>
        <p:spPr>
          <a:xfrm flipH="1">
            <a:off x="3032788" y="7545412"/>
            <a:ext cx="1813637" cy="483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254" idx="0"/>
            <a:endCxn id="32" idx="3"/>
          </p:cNvCxnSpPr>
          <p:nvPr/>
        </p:nvCxnSpPr>
        <p:spPr>
          <a:xfrm flipH="1" flipV="1">
            <a:off x="-363810" y="3260662"/>
            <a:ext cx="2130923" cy="563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2" idx="0"/>
            <a:endCxn id="11" idx="1"/>
          </p:cNvCxnSpPr>
          <p:nvPr/>
        </p:nvCxnSpPr>
        <p:spPr>
          <a:xfrm flipV="1">
            <a:off x="-1345216" y="2232576"/>
            <a:ext cx="1802416" cy="7328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>
            <a:off x="-1345215" y="7787192"/>
            <a:ext cx="482600" cy="482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85" name="直線矢印コネクタ 84"/>
          <p:cNvCxnSpPr>
            <a:stCxn id="58" idx="1"/>
            <a:endCxn id="83" idx="6"/>
          </p:cNvCxnSpPr>
          <p:nvPr/>
        </p:nvCxnSpPr>
        <p:spPr>
          <a:xfrm flipH="1">
            <a:off x="-862615" y="8028492"/>
            <a:ext cx="13198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11" idx="3"/>
          </p:cNvCxnSpPr>
          <p:nvPr/>
        </p:nvCxnSpPr>
        <p:spPr>
          <a:xfrm flipH="1">
            <a:off x="3032789" y="1524001"/>
            <a:ext cx="1813636" cy="7085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角丸四角形 95"/>
          <p:cNvSpPr/>
          <p:nvPr/>
        </p:nvSpPr>
        <p:spPr>
          <a:xfrm>
            <a:off x="7253613" y="5308661"/>
            <a:ext cx="1735844" cy="4476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View(</a:t>
            </a:r>
            <a:r>
              <a:rPr lang="en-US" altLang="ja-JP" dirty="0">
                <a:solidFill>
                  <a:prstClr val="black"/>
                </a:solidFill>
              </a:rPr>
              <a:t>Screen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253613" y="5951434"/>
            <a:ext cx="1735844" cy="620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prstClr val="white"/>
                </a:solidFill>
              </a:rPr>
              <a:t>Handle</a:t>
            </a:r>
            <a:r>
              <a:rPr lang="en-US" altLang="ja-JP">
                <a:solidFill>
                  <a:prstClr val="white"/>
                </a:solidFill>
              </a:rPr>
              <a:t>r</a:t>
            </a:r>
            <a:r>
              <a:rPr lang="en-US" altLang="ja-JP" smtClean="0">
                <a:solidFill>
                  <a:prstClr val="white"/>
                </a:solidFill>
              </a:rPr>
              <a:t> </a:t>
            </a:r>
            <a:r>
              <a:rPr lang="en-US" altLang="ja-JP" dirty="0">
                <a:solidFill>
                  <a:prstClr val="white"/>
                </a:solidFill>
              </a:rPr>
              <a:t>method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>
            <a:off x="7251197" y="7143741"/>
            <a:ext cx="1738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7202813" y="6696066"/>
            <a:ext cx="1912769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HTTP Request</a:t>
            </a:r>
            <a:endParaRPr lang="ja-JP" altLang="en-US" dirty="0">
              <a:solidFill>
                <a:prstClr val="black"/>
              </a:solidFill>
            </a:endParaRPr>
          </a:p>
          <a:p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3" name="直線矢印コネクタ 102"/>
          <p:cNvCxnSpPr/>
          <p:nvPr/>
        </p:nvCxnSpPr>
        <p:spPr>
          <a:xfrm>
            <a:off x="7274190" y="7785194"/>
            <a:ext cx="171526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7251197" y="7360486"/>
            <a:ext cx="1912769" cy="3642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View Resolve</a:t>
            </a:r>
            <a:endParaRPr lang="ja-JP" altLang="en-US" dirty="0">
              <a:solidFill>
                <a:prstClr val="black"/>
              </a:solidFill>
            </a:endParaRPr>
          </a:p>
          <a:p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7" name="直線矢印コネクタ 106"/>
          <p:cNvCxnSpPr/>
          <p:nvPr/>
        </p:nvCxnSpPr>
        <p:spPr>
          <a:xfrm>
            <a:off x="7274189" y="8432625"/>
            <a:ext cx="1715267" cy="0"/>
          </a:xfrm>
          <a:prstGeom prst="straightConnector1">
            <a:avLst/>
          </a:prstGeom>
          <a:ln cmpd="sng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7263901" y="8032575"/>
            <a:ext cx="1912769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Method Invoke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0" name="角丸四角形 249"/>
          <p:cNvSpPr/>
          <p:nvPr/>
        </p:nvSpPr>
        <p:spPr>
          <a:xfrm>
            <a:off x="1412875" y="240492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252" name="角丸四角形 251"/>
          <p:cNvSpPr/>
          <p:nvPr/>
        </p:nvSpPr>
        <p:spPr>
          <a:xfrm>
            <a:off x="1442810" y="442434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Create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254" name="角丸四角形 253"/>
          <p:cNvSpPr/>
          <p:nvPr/>
        </p:nvSpPr>
        <p:spPr>
          <a:xfrm>
            <a:off x="1425120" y="382418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256" name="星 12 255"/>
          <p:cNvSpPr/>
          <p:nvPr/>
        </p:nvSpPr>
        <p:spPr>
          <a:xfrm>
            <a:off x="6040487" y="2992618"/>
            <a:ext cx="2051265" cy="1039569"/>
          </a:xfrm>
          <a:prstGeom prst="star1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If Input Error </a:t>
            </a:r>
            <a:r>
              <a:rPr lang="en-US" altLang="ja-JP" sz="1400" b="1" dirty="0" err="1" smtClean="0">
                <a:solidFill>
                  <a:srgbClr val="FF0000"/>
                </a:solidFill>
              </a:rPr>
              <a:t>Occured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264" name="曲線コネクタ 88"/>
          <p:cNvCxnSpPr>
            <a:endCxn id="32" idx="1"/>
          </p:cNvCxnSpPr>
          <p:nvPr/>
        </p:nvCxnSpPr>
        <p:spPr>
          <a:xfrm rot="5400000" flipH="1" flipV="1">
            <a:off x="-3045915" y="3624112"/>
            <a:ext cx="1082741" cy="355843"/>
          </a:xfrm>
          <a:prstGeom prst="bentConnector2">
            <a:avLst/>
          </a:prstGeom>
          <a:ln w="31750">
            <a:solidFill>
              <a:srgbClr val="C0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角丸四角形 1"/>
          <p:cNvSpPr/>
          <p:nvPr/>
        </p:nvSpPr>
        <p:spPr>
          <a:xfrm>
            <a:off x="3657599" y="555625"/>
            <a:ext cx="917128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5533901" y="2634264"/>
            <a:ext cx="1282535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492785" y="3533236"/>
            <a:ext cx="917128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5488937" y="6472839"/>
            <a:ext cx="1375002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8249026" y="3102064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-2920083" y="4227262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78454" y="423864"/>
            <a:ext cx="2066499" cy="59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createForm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59405" y="1787632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createConfirm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4" name="直線矢印コネクタ 3"/>
          <p:cNvCxnSpPr>
            <a:stCxn id="11" idx="3"/>
            <a:endCxn id="21" idx="1"/>
          </p:cNvCxnSpPr>
          <p:nvPr/>
        </p:nvCxnSpPr>
        <p:spPr>
          <a:xfrm>
            <a:off x="5499763" y="1675879"/>
            <a:ext cx="659642" cy="4032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261100" y="5300769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03041" y="2715373"/>
            <a:ext cx="1962813" cy="59055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createRedo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75044" y="3305923"/>
            <a:ext cx="2817875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4. POST /</a:t>
            </a:r>
            <a:r>
              <a:rPr lang="en-US" altLang="ja-JP" b="1" dirty="0" err="1" smtClean="0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ja-JP" b="1" dirty="0" err="1" smtClean="0">
                <a:solidFill>
                  <a:schemeClr val="accent6">
                    <a:lumMod val="75000"/>
                  </a:schemeClr>
                </a:solidFill>
              </a:rPr>
              <a:t>create?redo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70039" y="4669827"/>
            <a:ext cx="2110016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5. POST /</a:t>
            </a:r>
            <a:r>
              <a:rPr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abc</a:t>
            </a:r>
            <a:r>
              <a:rPr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/create</a:t>
            </a:r>
            <a:endParaRPr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24174" y="1381807"/>
            <a:ext cx="2575589" cy="588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createForm.jsp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905125" y="3655144"/>
            <a:ext cx="2575589" cy="921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createConfirm.jsp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40" name="直線矢印コネクタ 39"/>
          <p:cNvCxnSpPr>
            <a:stCxn id="21" idx="1"/>
          </p:cNvCxnSpPr>
          <p:nvPr/>
        </p:nvCxnSpPr>
        <p:spPr>
          <a:xfrm flipH="1">
            <a:off x="5367647" y="2079155"/>
            <a:ext cx="791758" cy="15759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254" idx="1"/>
            <a:endCxn id="32" idx="2"/>
          </p:cNvCxnSpPr>
          <p:nvPr/>
        </p:nvCxnSpPr>
        <p:spPr>
          <a:xfrm rot="10800000">
            <a:off x="1284449" y="3305923"/>
            <a:ext cx="1830227" cy="10014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2" idx="0"/>
            <a:endCxn id="11" idx="1"/>
          </p:cNvCxnSpPr>
          <p:nvPr/>
        </p:nvCxnSpPr>
        <p:spPr>
          <a:xfrm flipV="1">
            <a:off x="1284448" y="1675879"/>
            <a:ext cx="1639726" cy="103949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1"/>
            <a:endCxn id="11" idx="3"/>
          </p:cNvCxnSpPr>
          <p:nvPr/>
        </p:nvCxnSpPr>
        <p:spPr>
          <a:xfrm flipH="1">
            <a:off x="5499763" y="719139"/>
            <a:ext cx="678691" cy="956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角丸四角形 251"/>
          <p:cNvSpPr/>
          <p:nvPr/>
        </p:nvSpPr>
        <p:spPr>
          <a:xfrm>
            <a:off x="4314063" y="4116006"/>
            <a:ext cx="841682" cy="3827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54" name="角丸四角形 253"/>
          <p:cNvSpPr/>
          <p:nvPr/>
        </p:nvSpPr>
        <p:spPr>
          <a:xfrm>
            <a:off x="3114675" y="4116007"/>
            <a:ext cx="894895" cy="38277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Back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stCxn id="252" idx="3"/>
            <a:endCxn id="8" idx="0"/>
          </p:cNvCxnSpPr>
          <p:nvPr/>
        </p:nvCxnSpPr>
        <p:spPr>
          <a:xfrm>
            <a:off x="5155745" y="4307396"/>
            <a:ext cx="2138605" cy="9933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5839108" y="5702087"/>
            <a:ext cx="399765" cy="6271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5839108" y="123825"/>
            <a:ext cx="348122" cy="595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角丸四角形 130"/>
          <p:cNvSpPr/>
          <p:nvPr/>
        </p:nvSpPr>
        <p:spPr>
          <a:xfrm>
            <a:off x="123824" y="2477872"/>
            <a:ext cx="8557037" cy="3537787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330027" y="1340380"/>
            <a:ext cx="2116769" cy="970264"/>
            <a:chOff x="529192" y="599799"/>
            <a:chExt cx="2116769" cy="970264"/>
          </a:xfrm>
        </p:grpSpPr>
        <p:sp>
          <p:nvSpPr>
            <p:cNvPr id="4" name="正方形/長方形 3"/>
            <p:cNvSpPr/>
            <p:nvPr/>
          </p:nvSpPr>
          <p:spPr>
            <a:xfrm>
              <a:off x="529192" y="599799"/>
              <a:ext cx="2116769" cy="9702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Form Screen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023105" y="1058469"/>
              <a:ext cx="1128943" cy="3881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ja-JP" dirty="0">
                  <a:solidFill>
                    <a:prstClr val="white"/>
                  </a:solidFill>
                </a:rPr>
                <a:t>C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onfirm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図形グループ 6"/>
          <p:cNvGrpSpPr/>
          <p:nvPr/>
        </p:nvGrpSpPr>
        <p:grpSpPr>
          <a:xfrm>
            <a:off x="330027" y="2604566"/>
            <a:ext cx="2116769" cy="970264"/>
            <a:chOff x="529192" y="599799"/>
            <a:chExt cx="2116769" cy="970264"/>
          </a:xfrm>
        </p:grpSpPr>
        <p:sp>
          <p:nvSpPr>
            <p:cNvPr id="8" name="正方形/長方形 7"/>
            <p:cNvSpPr/>
            <p:nvPr/>
          </p:nvSpPr>
          <p:spPr>
            <a:xfrm>
              <a:off x="529192" y="599799"/>
              <a:ext cx="2116769" cy="9702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Confirm Screen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023105" y="1058469"/>
              <a:ext cx="1128943" cy="3881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ja-JP" dirty="0">
                  <a:solidFill>
                    <a:prstClr val="white"/>
                  </a:solidFill>
                </a:rPr>
                <a:t>C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reate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413151" y="4814531"/>
            <a:ext cx="2116769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 Screen</a:t>
            </a:r>
          </a:p>
          <a:p>
            <a:pPr algn="ctr"/>
            <a:endParaRPr lang="en-US" altLang="ja-JP" dirty="0">
              <a:solidFill>
                <a:prstClr val="black"/>
              </a:solidFill>
            </a:endParaRP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Success!!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040648" y="692574"/>
            <a:ext cx="2954581" cy="4858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err="1" smtClean="0">
                <a:solidFill>
                  <a:prstClr val="black"/>
                </a:solidFill>
              </a:rPr>
              <a:t>AbcController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4199401" y="1249283"/>
            <a:ext cx="2596257" cy="6311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createForm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4211276" y="2557272"/>
            <a:ext cx="2596257" cy="582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createConfirm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4199401" y="3733137"/>
            <a:ext cx="2596256" cy="580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4199401" y="4682117"/>
            <a:ext cx="2596256" cy="580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createComplete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19" name="直線矢印コネクタ 18"/>
          <p:cNvCxnSpPr>
            <a:endCxn id="22" idx="2"/>
          </p:cNvCxnSpPr>
          <p:nvPr/>
        </p:nvCxnSpPr>
        <p:spPr>
          <a:xfrm>
            <a:off x="2270257" y="631463"/>
            <a:ext cx="1929144" cy="9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2" idx="2"/>
            <a:endCxn id="4" idx="3"/>
          </p:cNvCxnSpPr>
          <p:nvPr/>
        </p:nvCxnSpPr>
        <p:spPr>
          <a:xfrm flipH="1">
            <a:off x="2446796" y="1564863"/>
            <a:ext cx="1752605" cy="2606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3"/>
            <a:endCxn id="33" idx="2"/>
          </p:cNvCxnSpPr>
          <p:nvPr/>
        </p:nvCxnSpPr>
        <p:spPr>
          <a:xfrm>
            <a:off x="1952883" y="1993104"/>
            <a:ext cx="2258393" cy="85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3" idx="2"/>
            <a:endCxn id="8" idx="3"/>
          </p:cNvCxnSpPr>
          <p:nvPr/>
        </p:nvCxnSpPr>
        <p:spPr>
          <a:xfrm flipH="1">
            <a:off x="2446796" y="2848352"/>
            <a:ext cx="1764480" cy="2413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9" idx="3"/>
            <a:endCxn id="2" idx="2"/>
          </p:cNvCxnSpPr>
          <p:nvPr/>
        </p:nvCxnSpPr>
        <p:spPr>
          <a:xfrm>
            <a:off x="1952883" y="3257290"/>
            <a:ext cx="2246518" cy="766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60"/>
          <p:cNvCxnSpPr>
            <a:stCxn id="2" idx="2"/>
            <a:endCxn id="3" idx="2"/>
          </p:cNvCxnSpPr>
          <p:nvPr/>
        </p:nvCxnSpPr>
        <p:spPr>
          <a:xfrm rot="10800000" flipV="1">
            <a:off x="4199401" y="4023587"/>
            <a:ext cx="12700" cy="948815"/>
          </a:xfrm>
          <a:prstGeom prst="curvedConnector3">
            <a:avLst>
              <a:gd name="adj1" fmla="val 146103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3" idx="2"/>
            <a:endCxn id="11" idx="3"/>
          </p:cNvCxnSpPr>
          <p:nvPr/>
        </p:nvCxnSpPr>
        <p:spPr>
          <a:xfrm flipH="1">
            <a:off x="2529920" y="4972403"/>
            <a:ext cx="1669481" cy="3272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864290" y="631463"/>
            <a:ext cx="110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① GET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828665" y="1923967"/>
            <a:ext cx="123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② POST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16492" y="3247357"/>
            <a:ext cx="12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③ POST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828665" y="4230514"/>
            <a:ext cx="165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④ GET</a:t>
            </a:r>
          </a:p>
          <a:p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  (Redirect)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263610" y="1249283"/>
            <a:ext cx="1727625" cy="1171445"/>
            <a:chOff x="7518400" y="2346021"/>
            <a:chExt cx="1727625" cy="825213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/>
          <p:cNvGrpSpPr/>
          <p:nvPr/>
        </p:nvGrpSpPr>
        <p:grpSpPr>
          <a:xfrm>
            <a:off x="7275588" y="2565891"/>
            <a:ext cx="1727625" cy="1062673"/>
            <a:chOff x="7518400" y="2346021"/>
            <a:chExt cx="1727625" cy="825213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/>
          <p:cNvGrpSpPr/>
          <p:nvPr/>
        </p:nvGrpSpPr>
        <p:grpSpPr>
          <a:xfrm>
            <a:off x="7299338" y="3710026"/>
            <a:ext cx="1727625" cy="972091"/>
            <a:chOff x="7518400" y="2346021"/>
            <a:chExt cx="1727625" cy="825213"/>
          </a:xfrm>
        </p:grpSpPr>
        <p:sp>
          <p:nvSpPr>
            <p:cNvPr id="40" name="テキスト ボックス 39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/>
          <p:cNvGrpSpPr/>
          <p:nvPr/>
        </p:nvGrpSpPr>
        <p:grpSpPr>
          <a:xfrm>
            <a:off x="7299338" y="4720309"/>
            <a:ext cx="1727625" cy="1094787"/>
            <a:chOff x="7518400" y="2346021"/>
            <a:chExt cx="1727625" cy="825213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8991235" y="4407691"/>
            <a:ext cx="92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prstClr val="black"/>
                </a:solidFill>
              </a:rPr>
              <a:t>Flash</a:t>
            </a:r>
          </a:p>
          <a:p>
            <a:r>
              <a:rPr lang="en-US" altLang="ja-JP" sz="2000" b="1" dirty="0" smtClean="0">
                <a:solidFill>
                  <a:prstClr val="black"/>
                </a:solidFill>
              </a:rPr>
              <a:t>scope</a:t>
            </a:r>
            <a:endParaRPr lang="ja-JP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8867532" y="3640439"/>
            <a:ext cx="0" cy="2309109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90011" y="3640439"/>
            <a:ext cx="8404514" cy="2309109"/>
          </a:xfrm>
          <a:prstGeom prst="roundRect">
            <a:avLst/>
          </a:prstGeom>
          <a:noFill/>
          <a:ln w="444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076450" y="409575"/>
            <a:ext cx="387615" cy="4107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05703" y="3608866"/>
            <a:ext cx="2933700" cy="2324100"/>
            <a:chOff x="939800" y="2184400"/>
            <a:chExt cx="2598756" cy="2324100"/>
          </a:xfrm>
        </p:grpSpPr>
        <p:sp>
          <p:nvSpPr>
            <p:cNvPr id="4" name="正方形/長方形 3"/>
            <p:cNvSpPr/>
            <p:nvPr/>
          </p:nvSpPr>
          <p:spPr>
            <a:xfrm>
              <a:off x="939800" y="2184400"/>
              <a:ext cx="2598756" cy="2324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&lt;form&gt;</a:t>
              </a: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&lt;/form&gt;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881800" y="29591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111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881800" y="36576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222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119801" y="2959101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input1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119800" y="3658633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input2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93002" y="284565"/>
            <a:ext cx="2933700" cy="2324100"/>
            <a:chOff x="939800" y="2184400"/>
            <a:chExt cx="2598755" cy="2324100"/>
          </a:xfrm>
        </p:grpSpPr>
        <p:sp>
          <p:nvSpPr>
            <p:cNvPr id="12" name="正方形/長方形 11"/>
            <p:cNvSpPr/>
            <p:nvPr/>
          </p:nvSpPr>
          <p:spPr>
            <a:xfrm>
              <a:off x="939800" y="2184400"/>
              <a:ext cx="2598755" cy="2324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form:form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 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modelAttribute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=“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xxxForm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”&gt;</a:t>
              </a: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&lt;/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form:form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&gt;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881800" y="29591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</a:rPr>
                <a:t>aaa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881800" y="36576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</a:rPr>
                <a:t>bbb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119800" y="2959101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input1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119800" y="3658633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input2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角丸四角形 16"/>
          <p:cNvSpPr/>
          <p:nvPr/>
        </p:nvSpPr>
        <p:spPr>
          <a:xfrm>
            <a:off x="5037316" y="3930574"/>
            <a:ext cx="2116467" cy="16806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prstClr val="black"/>
                </a:solidFill>
              </a:rPr>
              <a:t>FormObject</a:t>
            </a:r>
            <a:endParaRPr lang="en-US" altLang="ja-JP" b="1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err="1" smtClean="0">
                <a:solidFill>
                  <a:prstClr val="black"/>
                </a:solidFill>
              </a:rPr>
              <a:t>XxxForm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input1;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Input2;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29" name="直線矢印コネクタ 28"/>
          <p:cNvCxnSpPr>
            <a:stCxn id="4" idx="3"/>
            <a:endCxn id="17" idx="1"/>
          </p:cNvCxnSpPr>
          <p:nvPr/>
        </p:nvCxnSpPr>
        <p:spPr>
          <a:xfrm>
            <a:off x="3039403" y="4770916"/>
            <a:ext cx="1997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26702" y="4397497"/>
            <a:ext cx="211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input1=111&amp;input2=222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1024" name="正方形/長方形 1023"/>
          <p:cNvSpPr/>
          <p:nvPr/>
        </p:nvSpPr>
        <p:spPr>
          <a:xfrm>
            <a:off x="6771744" y="4952773"/>
            <a:ext cx="732974" cy="258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prstClr val="white"/>
                </a:solidFill>
              </a:rPr>
              <a:t>111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774596" y="5234466"/>
            <a:ext cx="732974" cy="258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prstClr val="white"/>
                </a:solidFill>
              </a:rPr>
              <a:t>222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sp>
        <p:nvSpPr>
          <p:cNvPr id="1025" name="円柱 1024"/>
          <p:cNvSpPr/>
          <p:nvPr/>
        </p:nvSpPr>
        <p:spPr>
          <a:xfrm>
            <a:off x="7304649" y="2756782"/>
            <a:ext cx="1722902" cy="79596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DB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030546" y="599923"/>
            <a:ext cx="2116467" cy="16806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prstClr val="black"/>
                </a:solidFill>
              </a:rPr>
              <a:t>FormObject</a:t>
            </a:r>
            <a:endParaRPr lang="en-US" altLang="ja-JP" b="1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err="1" smtClean="0">
                <a:solidFill>
                  <a:prstClr val="black"/>
                </a:solidFill>
              </a:rPr>
              <a:t>XxxForm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input1;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Input2;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818626" y="1578856"/>
            <a:ext cx="732974" cy="2582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prstClr val="white"/>
                </a:solidFill>
              </a:rPr>
              <a:t>aaa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818626" y="1884840"/>
            <a:ext cx="732974" cy="2582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prstClr val="white"/>
                </a:solidFill>
              </a:rPr>
              <a:t>bbb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cxnSp>
        <p:nvCxnSpPr>
          <p:cNvPr id="1028" name="直線矢印コネクタ 1027"/>
          <p:cNvCxnSpPr>
            <a:stCxn id="1025" idx="1"/>
          </p:cNvCxnSpPr>
          <p:nvPr/>
        </p:nvCxnSpPr>
        <p:spPr>
          <a:xfrm flipH="1" flipV="1">
            <a:off x="6981825" y="2234814"/>
            <a:ext cx="1184275" cy="521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テキスト ボックス 1030"/>
          <p:cNvSpPr txBox="1"/>
          <p:nvPr/>
        </p:nvSpPr>
        <p:spPr>
          <a:xfrm>
            <a:off x="7573962" y="2155634"/>
            <a:ext cx="103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select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cxnSp>
        <p:nvCxnSpPr>
          <p:cNvPr id="40" name="直線矢印コネクタ 39"/>
          <p:cNvCxnSpPr>
            <a:endCxn id="1025" idx="3"/>
          </p:cNvCxnSpPr>
          <p:nvPr/>
        </p:nvCxnSpPr>
        <p:spPr>
          <a:xfrm flipV="1">
            <a:off x="7185113" y="3552749"/>
            <a:ext cx="980987" cy="609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573962" y="4028165"/>
            <a:ext cx="103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3026702" y="1229606"/>
            <a:ext cx="12700" cy="698500"/>
          </a:xfrm>
          <a:prstGeom prst="curvedConnector3">
            <a:avLst>
              <a:gd name="adj1" fmla="val 163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381375" y="4854302"/>
            <a:ext cx="1219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Submit form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039403" y="1453011"/>
            <a:ext cx="181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Reference form values</a:t>
            </a:r>
          </a:p>
        </p:txBody>
      </p:sp>
      <p:sp>
        <p:nvSpPr>
          <p:cNvPr id="25" name="下矢印 24"/>
          <p:cNvSpPr/>
          <p:nvPr/>
        </p:nvSpPr>
        <p:spPr>
          <a:xfrm>
            <a:off x="1082216" y="2756782"/>
            <a:ext cx="980674" cy="719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15835" y="2846988"/>
            <a:ext cx="108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Edit form</a:t>
            </a:r>
          </a:p>
        </p:txBody>
      </p:sp>
    </p:spTree>
    <p:extLst>
      <p:ext uri="{BB962C8B-B14F-4D97-AF65-F5344CB8AC3E}">
        <p14:creationId xmlns:p14="http://schemas.microsoft.com/office/powerpoint/2010/main" val="1567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23073</TotalTime>
  <Words>386</Words>
  <Application>Microsoft Office PowerPoint</Application>
  <PresentationFormat>画面に合わせる (4:3)</PresentationFormat>
  <Paragraphs>215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JIMBO Tomohiro / 神保 智浩</cp:lastModifiedBy>
  <cp:revision>318</cp:revision>
  <dcterms:created xsi:type="dcterms:W3CDTF">2012-07-17T19:23:13Z</dcterms:created>
  <dcterms:modified xsi:type="dcterms:W3CDTF">2015-11-16T08:53:00Z</dcterms:modified>
</cp:coreProperties>
</file>