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17" autoAdjust="0"/>
    <p:restoredTop sz="94660"/>
  </p:normalViewPr>
  <p:slideViewPr>
    <p:cSldViewPr>
      <p:cViewPr varScale="1">
        <p:scale>
          <a:sx n="86" d="100"/>
          <a:sy n="86" d="100"/>
        </p:scale>
        <p:origin x="-62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1026-1122-4997-B37F-EA6CEF30BF25}" type="datetimeFigureOut">
              <a:rPr kumimoji="1" lang="ja-JP" altLang="en-US" smtClean="0"/>
              <a:t>2012/10/24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D66C-D9A8-4AAC-BA14-59B383072E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0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1026-1122-4997-B37F-EA6CEF30BF25}" type="datetimeFigureOut">
              <a:rPr kumimoji="1" lang="ja-JP" altLang="en-US" smtClean="0"/>
              <a:t>2012/10/24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D66C-D9A8-4AAC-BA14-59B383072E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751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1026-1122-4997-B37F-EA6CEF30BF25}" type="datetimeFigureOut">
              <a:rPr kumimoji="1" lang="ja-JP" altLang="en-US" smtClean="0"/>
              <a:t>2012/10/24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D66C-D9A8-4AAC-BA14-59B383072E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20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1026-1122-4997-B37F-EA6CEF30BF25}" type="datetimeFigureOut">
              <a:rPr kumimoji="1" lang="ja-JP" altLang="en-US" smtClean="0"/>
              <a:t>2012/10/24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D66C-D9A8-4AAC-BA14-59B383072E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202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1026-1122-4997-B37F-EA6CEF30BF25}" type="datetimeFigureOut">
              <a:rPr kumimoji="1" lang="ja-JP" altLang="en-US" smtClean="0"/>
              <a:t>2012/10/24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D66C-D9A8-4AAC-BA14-59B383072E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671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1026-1122-4997-B37F-EA6CEF30BF25}" type="datetimeFigureOut">
              <a:rPr kumimoji="1" lang="ja-JP" altLang="en-US" smtClean="0"/>
              <a:t>2012/10/24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D66C-D9A8-4AAC-BA14-59B383072E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61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1026-1122-4997-B37F-EA6CEF30BF25}" type="datetimeFigureOut">
              <a:rPr kumimoji="1" lang="ja-JP" altLang="en-US" smtClean="0"/>
              <a:t>2012/10/24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D66C-D9A8-4AAC-BA14-59B383072E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483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1026-1122-4997-B37F-EA6CEF30BF25}" type="datetimeFigureOut">
              <a:rPr kumimoji="1" lang="ja-JP" altLang="en-US" smtClean="0"/>
              <a:t>2012/10/24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D66C-D9A8-4AAC-BA14-59B383072E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20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1026-1122-4997-B37F-EA6CEF30BF25}" type="datetimeFigureOut">
              <a:rPr kumimoji="1" lang="ja-JP" altLang="en-US" smtClean="0"/>
              <a:t>2012/10/24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D66C-D9A8-4AAC-BA14-59B383072E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4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1026-1122-4997-B37F-EA6CEF30BF25}" type="datetimeFigureOut">
              <a:rPr kumimoji="1" lang="ja-JP" altLang="en-US" smtClean="0"/>
              <a:t>2012/10/24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D66C-D9A8-4AAC-BA14-59B383072E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38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1026-1122-4997-B37F-EA6CEF30BF25}" type="datetimeFigureOut">
              <a:rPr kumimoji="1" lang="ja-JP" altLang="en-US" smtClean="0"/>
              <a:t>2012/10/24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D66C-D9A8-4AAC-BA14-59B383072E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3430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01026-1122-4997-B37F-EA6CEF30BF25}" type="datetimeFigureOut">
              <a:rPr kumimoji="1" lang="ja-JP" altLang="en-US" smtClean="0"/>
              <a:t>2012/10/24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1D66C-D9A8-4AAC-BA14-59B383072E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784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418058"/>
          </a:xfrm>
        </p:spPr>
        <p:txBody>
          <a:bodyPr>
            <a:noAutofit/>
          </a:bodyPr>
          <a:lstStyle/>
          <a:p>
            <a:r>
              <a:rPr kumimoji="1" lang="en-US" altLang="ja-JP" sz="3600" dirty="0" smtClean="0"/>
              <a:t>Delivery flow </a:t>
            </a:r>
            <a:r>
              <a:rPr lang="en-US" altLang="ja-JP" sz="3600" dirty="0" smtClean="0"/>
              <a:t>for</a:t>
            </a:r>
            <a:r>
              <a:rPr kumimoji="1" lang="en-US" altLang="ja-JP" sz="3600" dirty="0" smtClean="0"/>
              <a:t> library</a:t>
            </a:r>
            <a:r>
              <a:rPr lang="ja-JP" altLang="en-US" sz="3600" dirty="0" smtClean="0"/>
              <a:t> </a:t>
            </a:r>
            <a:r>
              <a:rPr lang="en-US" altLang="ja-JP" sz="3600" dirty="0" smtClean="0"/>
              <a:t>(SNAPSHOT version)</a:t>
            </a:r>
            <a:endParaRPr kumimoji="1" lang="ja-JP" altLang="en-US" sz="3600" dirty="0"/>
          </a:p>
        </p:txBody>
      </p:sp>
      <p:sp>
        <p:nvSpPr>
          <p:cNvPr id="4" name="角丸四角形 3"/>
          <p:cNvSpPr/>
          <p:nvPr/>
        </p:nvSpPr>
        <p:spPr>
          <a:xfrm>
            <a:off x="1907704" y="1052736"/>
            <a:ext cx="5112568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checkout source from VCS (trunk)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907704" y="2024844"/>
            <a:ext cx="5112568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compile, code quality metrics, test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907704" y="2996952"/>
            <a:ext cx="5112568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package to jar(war) and deploy to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SNAPSHOT repository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下矢印 12"/>
          <p:cNvSpPr/>
          <p:nvPr/>
        </p:nvSpPr>
        <p:spPr>
          <a:xfrm>
            <a:off x="4211960" y="1628800"/>
            <a:ext cx="504056" cy="32403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4211960" y="2600908"/>
            <a:ext cx="504056" cy="32403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215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kumimoji="1" lang="en-US" altLang="ja-JP" sz="3600" dirty="0" smtClean="0"/>
              <a:t>Delivery </a:t>
            </a:r>
            <a:r>
              <a:rPr lang="en-US" altLang="ja-JP" sz="3600" dirty="0"/>
              <a:t>f</a:t>
            </a:r>
            <a:r>
              <a:rPr kumimoji="1" lang="en-US" altLang="ja-JP" sz="3600" dirty="0" smtClean="0"/>
              <a:t>low </a:t>
            </a:r>
            <a:r>
              <a:rPr lang="en-US" altLang="ja-JP" sz="3600" dirty="0" smtClean="0"/>
              <a:t>for</a:t>
            </a:r>
            <a:r>
              <a:rPr kumimoji="1" lang="en-US" altLang="ja-JP" sz="3600" dirty="0" smtClean="0"/>
              <a:t> library</a:t>
            </a:r>
            <a:r>
              <a:rPr lang="ja-JP" altLang="en-US" sz="3600" dirty="0"/>
              <a:t> </a:t>
            </a:r>
            <a:r>
              <a:rPr lang="en-US" altLang="ja-JP" sz="3600" dirty="0" smtClean="0"/>
              <a:t>(RELEASE version)</a:t>
            </a:r>
            <a:endParaRPr kumimoji="1" lang="ja-JP" altLang="en-US" sz="3600" dirty="0"/>
          </a:p>
        </p:txBody>
      </p:sp>
      <p:sp>
        <p:nvSpPr>
          <p:cNvPr id="3" name="角丸四角形 2"/>
          <p:cNvSpPr/>
          <p:nvPr/>
        </p:nvSpPr>
        <p:spPr>
          <a:xfrm>
            <a:off x="1979712" y="1052736"/>
            <a:ext cx="5112568" cy="50405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checkout source from </a:t>
            </a:r>
            <a:r>
              <a:rPr lang="en-US" altLang="ja-JP" sz="2000" dirty="0" smtClean="0">
                <a:solidFill>
                  <a:schemeClr val="tx1"/>
                </a:solidFill>
              </a:rPr>
              <a:t>VCS (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trunk)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1979712" y="3688230"/>
            <a:ext cx="5112568" cy="50405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compile, code quality metrics, test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979712" y="5445224"/>
            <a:ext cx="5112568" cy="6480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package to jar(war) and deploy to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RELEASE repository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979712" y="2809732"/>
            <a:ext cx="5112568" cy="50405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create new tag to VCS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フローチャート : 判断 7"/>
          <p:cNvSpPr/>
          <p:nvPr/>
        </p:nvSpPr>
        <p:spPr>
          <a:xfrm>
            <a:off x="3139041" y="4566728"/>
            <a:ext cx="2793911" cy="504056"/>
          </a:xfrm>
          <a:prstGeom prst="flowChartDecision">
            <a:avLst/>
          </a:prstGeom>
          <a:solidFill>
            <a:srgbClr val="FFFF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Did it work ?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979712" y="1931234"/>
            <a:ext cx="5112568" cy="50405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update </a:t>
            </a:r>
            <a:r>
              <a:rPr lang="en-US" altLang="ja-JP" sz="2000" dirty="0">
                <a:solidFill>
                  <a:schemeClr val="tx1"/>
                </a:solidFill>
              </a:rPr>
              <a:t>the version number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6372200" y="4581128"/>
            <a:ext cx="2448272" cy="50405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delete tag from VCS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下矢印 12"/>
          <p:cNvSpPr/>
          <p:nvPr/>
        </p:nvSpPr>
        <p:spPr>
          <a:xfrm>
            <a:off x="4341575" y="1617999"/>
            <a:ext cx="388843" cy="252028"/>
          </a:xfrm>
          <a:prstGeom prst="downArrow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4341575" y="2496497"/>
            <a:ext cx="388843" cy="252028"/>
          </a:xfrm>
          <a:prstGeom prst="downArrow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下矢印 14"/>
          <p:cNvSpPr/>
          <p:nvPr/>
        </p:nvSpPr>
        <p:spPr>
          <a:xfrm>
            <a:off x="4341575" y="3374995"/>
            <a:ext cx="388843" cy="252028"/>
          </a:xfrm>
          <a:prstGeom prst="downArrow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/>
          <p:cNvSpPr/>
          <p:nvPr/>
        </p:nvSpPr>
        <p:spPr>
          <a:xfrm>
            <a:off x="4341575" y="4253493"/>
            <a:ext cx="388843" cy="252028"/>
          </a:xfrm>
          <a:prstGeom prst="downArrow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下矢印 16"/>
          <p:cNvSpPr/>
          <p:nvPr/>
        </p:nvSpPr>
        <p:spPr>
          <a:xfrm>
            <a:off x="4341575" y="5131991"/>
            <a:ext cx="388843" cy="252028"/>
          </a:xfrm>
          <a:prstGeom prst="downArrow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下矢印 17"/>
          <p:cNvSpPr/>
          <p:nvPr/>
        </p:nvSpPr>
        <p:spPr>
          <a:xfrm rot="16200000">
            <a:off x="5979756" y="4692740"/>
            <a:ext cx="388843" cy="252028"/>
          </a:xfrm>
          <a:prstGeom prst="downArrow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851920" y="5075892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580112" y="443711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NO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371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kumimoji="1" lang="en-US" altLang="ja-JP" sz="3600" dirty="0" smtClean="0"/>
              <a:t>Delivery flow for web app to AP server</a:t>
            </a:r>
            <a:endParaRPr kumimoji="1" lang="ja-JP" altLang="en-US" sz="3600" dirty="0"/>
          </a:p>
        </p:txBody>
      </p:sp>
      <p:sp>
        <p:nvSpPr>
          <p:cNvPr id="3" name="角丸四角形 2"/>
          <p:cNvSpPr/>
          <p:nvPr/>
        </p:nvSpPr>
        <p:spPr>
          <a:xfrm>
            <a:off x="1979712" y="1052736"/>
            <a:ext cx="5112568" cy="5040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get *.war file from repository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1979712" y="1952836"/>
            <a:ext cx="5112568" cy="5040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checkout resources project from tag (or trunk)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979712" y="2852936"/>
            <a:ext cx="5112568" cy="10081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package *-resources-x.y.z.jar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accordingly the server environment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using maven profile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979712" y="4257092"/>
            <a:ext cx="5112568" cy="5040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inject *-resources.jar into WEB-INF/lib of *.war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979712" y="5157192"/>
            <a:ext cx="5112568" cy="5040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deploy the war into application server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下矢印 7"/>
          <p:cNvSpPr/>
          <p:nvPr/>
        </p:nvSpPr>
        <p:spPr>
          <a:xfrm>
            <a:off x="4341575" y="1628800"/>
            <a:ext cx="388843" cy="252028"/>
          </a:xfrm>
          <a:prstGeom prst="downArrow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下矢印 8"/>
          <p:cNvSpPr/>
          <p:nvPr/>
        </p:nvSpPr>
        <p:spPr>
          <a:xfrm>
            <a:off x="4341575" y="2528900"/>
            <a:ext cx="388843" cy="252028"/>
          </a:xfrm>
          <a:prstGeom prst="downArrow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下矢印 9"/>
          <p:cNvSpPr/>
          <p:nvPr/>
        </p:nvSpPr>
        <p:spPr>
          <a:xfrm>
            <a:off x="4341575" y="3933056"/>
            <a:ext cx="388843" cy="252028"/>
          </a:xfrm>
          <a:prstGeom prst="downArrow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下矢印 10"/>
          <p:cNvSpPr/>
          <p:nvPr/>
        </p:nvSpPr>
        <p:spPr>
          <a:xfrm>
            <a:off x="4341575" y="4833156"/>
            <a:ext cx="388843" cy="252028"/>
          </a:xfrm>
          <a:prstGeom prst="downArrow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02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162</TotalTime>
  <Words>128</Words>
  <Application>Microsoft Office PowerPoint</Application>
  <PresentationFormat>画面に合わせる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Delivery flow for library (SNAPSHOT version)</vt:lpstr>
      <vt:lpstr>Delivery flow for library (RELEASE version)</vt:lpstr>
      <vt:lpstr>Delivery flow for web app to AP server</vt:lpstr>
    </vt:vector>
  </TitlesOfParts>
  <Company>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</dc:creator>
  <cp:lastModifiedBy>w</cp:lastModifiedBy>
  <cp:revision>12</cp:revision>
  <dcterms:created xsi:type="dcterms:W3CDTF">2012-10-16T07:12:59Z</dcterms:created>
  <dcterms:modified xsi:type="dcterms:W3CDTF">2012-10-24T06:42:25Z</dcterms:modified>
</cp:coreProperties>
</file>