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337" r:id="rId3"/>
    <p:sldId id="339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  <p14:sldId id="33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>
        <p:scale>
          <a:sx n="100" d="100"/>
          <a:sy n="100" d="100"/>
        </p:scale>
        <p:origin x="-199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2016/8/9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3426" y="2995038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Spring MVC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9051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1466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353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276975" y="2995038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MyBatis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/>
              <a:t>Spring Data </a:t>
            </a:r>
            <a:r>
              <a:rPr lang="en-US" altLang="ja-JP" sz="2000" dirty="0" smtClean="0"/>
              <a:t>JPA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690515" y="4676774"/>
            <a:ext cx="7780506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Java EE Application Server</a:t>
            </a:r>
            <a:endParaRPr kumimoji="1"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897509" y="301836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57173" y="3353928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277224" y="3353388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08895" y="3880360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57273" y="2341650"/>
            <a:ext cx="3577113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575297" y="2341647"/>
            <a:ext cx="3619498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205" y="2627166"/>
            <a:ext cx="17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00701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277100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59194" y="3022471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Browser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74790" y="2612507"/>
            <a:ext cx="1939283" cy="666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MVC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083925" y="2745857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Spring(TX)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28589" y="1794192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48101" y="1794192"/>
            <a:ext cx="2133600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00800" y="1794191"/>
            <a:ext cx="2609850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28156" y="2306094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MyBatis3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87438" y="3198516"/>
            <a:ext cx="1074687" cy="504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JSP/</a:t>
            </a:r>
            <a:r>
              <a:rPr lang="en-US" altLang="ja-JP" sz="1600" dirty="0" smtClean="0"/>
              <a:t>Tiles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077782" y="3198516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Bean </a:t>
            </a:r>
          </a:p>
          <a:p>
            <a:pPr algn="ctr"/>
            <a:r>
              <a:rPr kumimoji="1" lang="en-US" altLang="ja-JP" sz="1600" dirty="0" smtClean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4790" y="70754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Security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28589" y="197245"/>
            <a:ext cx="2900412" cy="12118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kumimoji="1"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kumimoji="1"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856730" y="3198516"/>
            <a:ext cx="1688785" cy="7371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Spring Data 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76198" y="803157"/>
            <a:ext cx="4523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1978795" y="1409069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28589" y="5895563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(DI , AOP …)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29000" y="2950869"/>
            <a:ext cx="4191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5981701" y="2950869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8127848" y="3651509"/>
            <a:ext cx="539593" cy="3349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JPA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1540169" y="469782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Browser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26109" y="45829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15478" y="583560"/>
            <a:ext cx="1000879" cy="1420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57165" y="4488546"/>
            <a:ext cx="8453485" cy="1277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576272" y="5019784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2689" y="5019784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39682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327400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29886" y="49468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648201" y="5019784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256886" y="50230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6409286" y="51119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78795" y="4095769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249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0572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379438" y="4415769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security-core-dependencies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91508" y="3741255"/>
            <a:ext cx="336392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ecurity-web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412773" y="6355224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422944" y="7001706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recommended-web-dependencies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5389360" y="5062254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Mybatis3-dependencies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5402851" y="5708739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378016" y="1155256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87939" y="2448285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378017" y="1802799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直線コネクタ 2"/>
          <p:cNvCxnSpPr>
            <a:stCxn id="60" idx="0"/>
            <a:endCxn id="53" idx="2"/>
          </p:cNvCxnSpPr>
          <p:nvPr/>
        </p:nvCxnSpPr>
        <p:spPr>
          <a:xfrm flipV="1">
            <a:off x="2076647" y="2816527"/>
            <a:ext cx="0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2"/>
          <p:cNvCxnSpPr>
            <a:stCxn id="55" idx="0"/>
            <a:endCxn id="52" idx="2"/>
          </p:cNvCxnSpPr>
          <p:nvPr/>
        </p:nvCxnSpPr>
        <p:spPr>
          <a:xfrm flipH="1" flipV="1">
            <a:off x="2071685" y="1523498"/>
            <a:ext cx="1" cy="27930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2170906" y="1505662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170906" y="2799108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9969" y="3449965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68094" y="5080969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codepoints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368094" y="4434484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368094" y="5727454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87939" y="3094770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158523" y="1145849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カギ線コネクタ 20"/>
          <p:cNvCxnSpPr>
            <a:stCxn id="47" idx="1"/>
            <a:endCxn id="53" idx="1"/>
          </p:cNvCxnSpPr>
          <p:nvPr/>
        </p:nvCxnSpPr>
        <p:spPr>
          <a:xfrm rot="10800000">
            <a:off x="387940" y="2632406"/>
            <a:ext cx="3569" cy="1292970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962795" y="-783743"/>
            <a:ext cx="226422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Common-libraries</a:t>
            </a:r>
          </a:p>
        </p:txBody>
      </p:sp>
      <p:sp>
        <p:nvSpPr>
          <p:cNvPr id="63" name="角丸四角形 62"/>
          <p:cNvSpPr/>
          <p:nvPr/>
        </p:nvSpPr>
        <p:spPr>
          <a:xfrm>
            <a:off x="5965101" y="-783743"/>
            <a:ext cx="2264229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dependencies</a:t>
            </a:r>
          </a:p>
        </p:txBody>
      </p:sp>
      <p:sp>
        <p:nvSpPr>
          <p:cNvPr id="86" name="角丸四角形 85"/>
          <p:cNvSpPr/>
          <p:nvPr/>
        </p:nvSpPr>
        <p:spPr>
          <a:xfrm>
            <a:off x="3932190" y="-2365948"/>
            <a:ext cx="1339676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871688" y="-1857768"/>
            <a:ext cx="67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160869" y="42439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5" name="角丸四角形 214"/>
          <p:cNvSpPr/>
          <p:nvPr/>
        </p:nvSpPr>
        <p:spPr>
          <a:xfrm>
            <a:off x="5377732" y="1155315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角丸四角形 215"/>
          <p:cNvSpPr/>
          <p:nvPr/>
        </p:nvSpPr>
        <p:spPr>
          <a:xfrm>
            <a:off x="5387903" y="2448341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角丸四角形 217"/>
          <p:cNvSpPr/>
          <p:nvPr/>
        </p:nvSpPr>
        <p:spPr>
          <a:xfrm>
            <a:off x="5367810" y="1801800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5392138" y="3099206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eb-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92138" y="3744386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ecurity-web-dependencies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6608" y="-1078512"/>
            <a:ext cx="9189467" cy="99871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7" name="直線コネクタ 96"/>
          <p:cNvCxnSpPr>
            <a:stCxn id="86" idx="2"/>
            <a:endCxn id="72" idx="0"/>
          </p:cNvCxnSpPr>
          <p:nvPr/>
        </p:nvCxnSpPr>
        <p:spPr>
          <a:xfrm flipH="1">
            <a:off x="4601342" y="-1997706"/>
            <a:ext cx="686" cy="91919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6609" y="880613"/>
            <a:ext cx="417614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4995445" y="880613"/>
            <a:ext cx="420063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2" name="直線コネクタ 111"/>
          <p:cNvCxnSpPr>
            <a:stCxn id="62" idx="2"/>
            <a:endCxn id="109" idx="0"/>
          </p:cNvCxnSpPr>
          <p:nvPr/>
        </p:nvCxnSpPr>
        <p:spPr>
          <a:xfrm flipH="1">
            <a:off x="2094680" y="-415501"/>
            <a:ext cx="229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2"/>
            <a:endCxn id="110" idx="0"/>
          </p:cNvCxnSpPr>
          <p:nvPr/>
        </p:nvCxnSpPr>
        <p:spPr>
          <a:xfrm flipH="1">
            <a:off x="7095761" y="-415501"/>
            <a:ext cx="1455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6147599" y="42439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218" idx="1"/>
            <a:endCxn id="55" idx="3"/>
          </p:cNvCxnSpPr>
          <p:nvPr/>
        </p:nvCxnSpPr>
        <p:spPr>
          <a:xfrm flipH="1">
            <a:off x="3765355" y="1985921"/>
            <a:ext cx="1602455" cy="999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カギ線コネクタ 125"/>
          <p:cNvCxnSpPr>
            <a:stCxn id="215" idx="1"/>
            <a:endCxn id="52" idx="3"/>
          </p:cNvCxnSpPr>
          <p:nvPr/>
        </p:nvCxnSpPr>
        <p:spPr>
          <a:xfrm flipH="1" flipV="1">
            <a:off x="3765354" y="1339377"/>
            <a:ext cx="1612378" cy="59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25"/>
          <p:cNvCxnSpPr>
            <a:stCxn id="216" idx="1"/>
            <a:endCxn id="53" idx="3"/>
          </p:cNvCxnSpPr>
          <p:nvPr/>
        </p:nvCxnSpPr>
        <p:spPr>
          <a:xfrm flipH="1" flipV="1">
            <a:off x="3765354" y="2632406"/>
            <a:ext cx="1622549" cy="5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25"/>
          <p:cNvCxnSpPr>
            <a:stCxn id="68" idx="1"/>
            <a:endCxn id="60" idx="3"/>
          </p:cNvCxnSpPr>
          <p:nvPr/>
        </p:nvCxnSpPr>
        <p:spPr>
          <a:xfrm flipH="1" flipV="1">
            <a:off x="3765354" y="3278891"/>
            <a:ext cx="1626784" cy="44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25"/>
          <p:cNvCxnSpPr>
            <a:stCxn id="71" idx="1"/>
            <a:endCxn id="47" idx="3"/>
          </p:cNvCxnSpPr>
          <p:nvPr/>
        </p:nvCxnSpPr>
        <p:spPr>
          <a:xfrm flipH="1" flipV="1">
            <a:off x="3755432" y="3925376"/>
            <a:ext cx="1636706" cy="313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4182751" y="1942557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182751" y="1302188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182751" y="2588762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4182751" y="3267619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182751" y="3942892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5" name="直線コネクタ 2"/>
          <p:cNvCxnSpPr>
            <a:stCxn id="218" idx="0"/>
            <a:endCxn id="215" idx="2"/>
          </p:cNvCxnSpPr>
          <p:nvPr/>
        </p:nvCxnSpPr>
        <p:spPr>
          <a:xfrm flipH="1" flipV="1">
            <a:off x="7059695" y="1523557"/>
            <a:ext cx="1784" cy="27824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/>
          <p:cNvSpPr txBox="1"/>
          <p:nvPr/>
        </p:nvSpPr>
        <p:spPr>
          <a:xfrm>
            <a:off x="7158315" y="1505662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0" name="カギ線コネクタ 169"/>
          <p:cNvCxnSpPr/>
          <p:nvPr/>
        </p:nvCxnSpPr>
        <p:spPr>
          <a:xfrm flipH="1" flipV="1">
            <a:off x="8741657" y="1291811"/>
            <a:ext cx="4235" cy="1943891"/>
          </a:xfrm>
          <a:prstGeom prst="bentConnector3">
            <a:avLst>
              <a:gd name="adj1" fmla="val -6522432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8180319" y="2838483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カギ線コネクタ 65"/>
          <p:cNvCxnSpPr/>
          <p:nvPr/>
        </p:nvCxnSpPr>
        <p:spPr>
          <a:xfrm rot="10800000">
            <a:off x="391510" y="1278263"/>
            <a:ext cx="3569" cy="1292970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99969" y="2171041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カギ線コネクタ 76"/>
          <p:cNvCxnSpPr/>
          <p:nvPr/>
        </p:nvCxnSpPr>
        <p:spPr>
          <a:xfrm flipV="1">
            <a:off x="8742564" y="1392533"/>
            <a:ext cx="13491" cy="1292967"/>
          </a:xfrm>
          <a:prstGeom prst="bentConnector3">
            <a:avLst>
              <a:gd name="adj1" fmla="val 1370847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8180319" y="2183576"/>
            <a:ext cx="81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  <a:prstDash val="sysDash"/>
          <a:headEnd type="none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20408</TotalTime>
  <Words>118</Words>
  <Application>Microsoft Office PowerPoint</Application>
  <PresentationFormat>画面に合わせる (4:3)</PresentationFormat>
  <Paragraphs>82</Paragraphs>
  <Slides>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terafw1153</cp:lastModifiedBy>
  <cp:revision>266</cp:revision>
  <dcterms:created xsi:type="dcterms:W3CDTF">2012-07-17T19:23:13Z</dcterms:created>
  <dcterms:modified xsi:type="dcterms:W3CDTF">2016-08-09T08:28:44Z</dcterms:modified>
</cp:coreProperties>
</file>