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FDEA5-C236-4DF6-A960-4371880471CD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E0E30B51-4CCD-480C-8C75-64A956992053}" type="pres">
      <dgm:prSet presAssocID="{18BFDEA5-C236-4DF6-A960-437188047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ADD89D-0B04-409D-ABF7-5309F3F3B6FF}" type="pres">
      <dgm:prSet presAssocID="{18BFDEA5-C236-4DF6-A960-4371880471CD}" presName="arrow" presStyleLbl="bgShp" presStyleIdx="0" presStyleCnt="1"/>
      <dgm:spPr/>
    </dgm:pt>
    <dgm:pt modelId="{0654B77C-A32C-4299-AFD7-B572F5517091}" type="pres">
      <dgm:prSet presAssocID="{18BFDEA5-C236-4DF6-A960-4371880471CD}" presName="linearProcess" presStyleCnt="0"/>
      <dgm:spPr/>
    </dgm:pt>
  </dgm:ptLst>
  <dgm:cxnLst>
    <dgm:cxn modelId="{744F0D81-A43B-4079-A316-4DBCAD74A8FD}" type="presOf" srcId="{18BFDEA5-C236-4DF6-A960-4371880471CD}" destId="{E0E30B51-4CCD-480C-8C75-64A956992053}" srcOrd="0" destOrd="0" presId="urn:microsoft.com/office/officeart/2005/8/layout/hProcess9"/>
    <dgm:cxn modelId="{409DEA32-D44A-4C53-9448-CED72550FA7F}" type="presParOf" srcId="{E0E30B51-4CCD-480C-8C75-64A956992053}" destId="{C8ADD89D-0B04-409D-ABF7-5309F3F3B6FF}" srcOrd="0" destOrd="0" presId="urn:microsoft.com/office/officeart/2005/8/layout/hProcess9"/>
    <dgm:cxn modelId="{B14EEC79-E663-45C8-97BE-AFFA3E46B268}" type="presParOf" srcId="{E0E30B51-4CCD-480C-8C75-64A956992053}" destId="{0654B77C-A32C-4299-AFD7-B572F5517091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512227"/>
            <a:ext cx="2244349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79712" y="22048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502421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95881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532196" y="1500396"/>
            <a:ext cx="4360284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0" y="228496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932402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77970" y="228387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32240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stCxn id="37" idx="0"/>
            <a:endCxn id="36" idx="2"/>
          </p:cNvCxnSpPr>
          <p:nvPr/>
        </p:nvCxnSpPr>
        <p:spPr bwMode="invGray">
          <a:xfrm flipH="1" flipV="1">
            <a:off x="5747334" y="3259790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449508" y="3259790"/>
            <a:ext cx="400470" cy="67526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/>
          <p:nvPr/>
        </p:nvCxnSpPr>
        <p:spPr bwMode="invGray">
          <a:xfrm flipH="1" flipV="1">
            <a:off x="7628620" y="3258529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854746" y="2052498"/>
            <a:ext cx="2022205" cy="141843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直線矢印コネクタ 57"/>
          <p:cNvCxnSpPr>
            <a:endCxn id="67" idx="3"/>
          </p:cNvCxnSpPr>
          <p:nvPr/>
        </p:nvCxnSpPr>
        <p:spPr bwMode="invGray">
          <a:xfrm flipH="1" flipV="1">
            <a:off x="1095826" y="2770207"/>
            <a:ext cx="883886" cy="154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689030" y="2062069"/>
            <a:ext cx="4078695" cy="31371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円形吹き出し 62"/>
          <p:cNvSpPr/>
          <p:nvPr/>
        </p:nvSpPr>
        <p:spPr>
          <a:xfrm>
            <a:off x="383412" y="3731260"/>
            <a:ext cx="2883447" cy="1248627"/>
          </a:xfrm>
          <a:prstGeom prst="wedgeEllipseCallout">
            <a:avLst>
              <a:gd name="adj1" fmla="val 15440"/>
              <a:gd name="adj2" fmla="val -713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rovide an implementation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of authentication methods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2051720" y="4718521"/>
            <a:ext cx="2389207" cy="898401"/>
          </a:xfrm>
          <a:prstGeom prst="wedgeEllipseCallout">
            <a:avLst>
              <a:gd name="adj1" fmla="val 63401"/>
              <a:gd name="adj2" fmla="val -299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 authentication process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68220" y="224500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19" y="222131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89018" y="343167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051720" y="227687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803886" y="40050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35187" y="233873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3727317" y="2771749"/>
            <a:ext cx="1205083" cy="63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875894" y="406754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36096" y="354077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84389" y="351610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8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208583"/>
            <a:ext cx="4110144" cy="425143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1980062"/>
            <a:ext cx="21865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UsernamePassword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5450" y="1208583"/>
            <a:ext cx="2006950" cy="212571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62" name="直線矢印コネクタ 73"/>
          <p:cNvCxnSpPr>
            <a:stCxn id="40" idx="3"/>
            <a:endCxn id="59" idx="1"/>
          </p:cNvCxnSpPr>
          <p:nvPr/>
        </p:nvCxnSpPr>
        <p:spPr bwMode="invGray">
          <a:xfrm flipV="1">
            <a:off x="4283968" y="2461916"/>
            <a:ext cx="2044799" cy="555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102895" y="19144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14232" y="3140968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2"/>
            <a:endCxn id="25" idx="1"/>
          </p:cNvCxnSpPr>
          <p:nvPr/>
        </p:nvCxnSpPr>
        <p:spPr bwMode="invGray">
          <a:xfrm rot="16200000" flipH="1">
            <a:off x="3165723" y="2979870"/>
            <a:ext cx="673495" cy="623523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5776683" y="3400601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response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on authentication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826039" y="4307675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FailureHandler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588273" y="3557321"/>
            <a:ext cx="1840202" cy="635330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328767" y="19745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07243" y="191767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86903" y="365412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107140" y="2467474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311085" y="3053138"/>
            <a:ext cx="2336455" cy="967818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Form Authentication</a:t>
            </a:r>
          </a:p>
        </p:txBody>
      </p:sp>
      <p:sp>
        <p:nvSpPr>
          <p:cNvPr id="20" name="円形吹き出し 19"/>
          <p:cNvSpPr/>
          <p:nvPr/>
        </p:nvSpPr>
        <p:spPr>
          <a:xfrm>
            <a:off x="5773387" y="4653933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response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on authentication failure</a:t>
            </a:r>
          </a:p>
        </p:txBody>
      </p:sp>
    </p:spTree>
    <p:extLst>
      <p:ext uri="{BB962C8B-B14F-4D97-AF65-F5344CB8AC3E}">
        <p14:creationId xmlns:p14="http://schemas.microsoft.com/office/powerpoint/2010/main" val="40203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563501" y="992559"/>
            <a:ext cx="2093920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853654" y="980728"/>
            <a:ext cx="4388191" cy="354197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58" name="直線矢印コネクタ 57"/>
          <p:cNvCxnSpPr>
            <a:stCxn id="80" idx="1"/>
          </p:cNvCxnSpPr>
          <p:nvPr/>
        </p:nvCxnSpPr>
        <p:spPr bwMode="invGray">
          <a:xfrm flipH="1" flipV="1">
            <a:off x="196989" y="2232580"/>
            <a:ext cx="5112568" cy="217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189456" y="273845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86049" y="12574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85212" y="17191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5309557" y="174734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997670" y="1745169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309557" y="321641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28182" y="31973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31" idx="0"/>
            <a:endCxn id="80" idx="2"/>
          </p:cNvCxnSpPr>
          <p:nvPr/>
        </p:nvCxnSpPr>
        <p:spPr bwMode="invGray">
          <a:xfrm flipV="1">
            <a:off x="6124491" y="2722164"/>
            <a:ext cx="0" cy="49425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73"/>
          <p:cNvCxnSpPr/>
          <p:nvPr/>
        </p:nvCxnSpPr>
        <p:spPr bwMode="invGray">
          <a:xfrm flipV="1">
            <a:off x="4658049" y="2722164"/>
            <a:ext cx="660348" cy="47520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318397" y="515719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045295" y="5160291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6" name="直線矢印コネクタ 73"/>
          <p:cNvCxnSpPr>
            <a:stCxn id="45" idx="0"/>
            <a:endCxn id="32" idx="2"/>
          </p:cNvCxnSpPr>
          <p:nvPr/>
        </p:nvCxnSpPr>
        <p:spPr bwMode="invGray">
          <a:xfrm flipH="1" flipV="1">
            <a:off x="3843116" y="4172187"/>
            <a:ext cx="17113" cy="9881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73"/>
          <p:cNvCxnSpPr>
            <a:stCxn id="43" idx="0"/>
            <a:endCxn id="31" idx="2"/>
          </p:cNvCxnSpPr>
          <p:nvPr/>
        </p:nvCxnSpPr>
        <p:spPr bwMode="invGray">
          <a:xfrm flipH="1" flipV="1">
            <a:off x="6124491" y="4191237"/>
            <a:ext cx="8840" cy="96595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52321" y="4277484"/>
            <a:ext cx="1584175" cy="210384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store</a:t>
            </a:r>
          </a:p>
        </p:txBody>
      </p:sp>
      <p:sp>
        <p:nvSpPr>
          <p:cNvPr id="13" name="円柱 12"/>
          <p:cNvSpPr/>
          <p:nvPr/>
        </p:nvSpPr>
        <p:spPr>
          <a:xfrm>
            <a:off x="7687395" y="4967675"/>
            <a:ext cx="1184317" cy="105361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 Information</a:t>
            </a:r>
            <a:endParaRPr kumimoji="1" lang="ja-JP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73"/>
          <p:cNvCxnSpPr>
            <a:stCxn id="45" idx="3"/>
            <a:endCxn id="43" idx="1"/>
          </p:cNvCxnSpPr>
          <p:nvPr/>
        </p:nvCxnSpPr>
        <p:spPr bwMode="invGray">
          <a:xfrm flipV="1">
            <a:off x="4675162" y="5644604"/>
            <a:ext cx="643235" cy="3099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644008" y="568982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48894" y="27113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86049" y="4972014"/>
            <a:ext cx="435579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88777" y="56802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invGray">
          <a:xfrm flipV="1">
            <a:off x="6948264" y="5644604"/>
            <a:ext cx="763788" cy="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形吹き出し 75"/>
          <p:cNvSpPr/>
          <p:nvPr/>
        </p:nvSpPr>
        <p:spPr>
          <a:xfrm>
            <a:off x="320511" y="4399924"/>
            <a:ext cx="2432762" cy="1435268"/>
          </a:xfrm>
          <a:prstGeom prst="wedgeEllipseCallout">
            <a:avLst>
              <a:gd name="adj1" fmla="val 58346"/>
              <a:gd name="adj2" fmla="val 4510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 implementation class to suit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requirements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79836" y="457732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71016" y="72978"/>
            <a:ext cx="7416824" cy="3183431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026113" y="689472"/>
            <a:ext cx="1501088" cy="1866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79328" y="120191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73"/>
          <p:cNvCxnSpPr>
            <a:stCxn id="36" idx="1"/>
            <a:endCxn id="31" idx="3"/>
          </p:cNvCxnSpPr>
          <p:nvPr/>
        </p:nvCxnSpPr>
        <p:spPr bwMode="invGray">
          <a:xfrm flipH="1">
            <a:off x="5309195" y="1683897"/>
            <a:ext cx="1016631" cy="543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25826" y="1196485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 bwMode="invGray">
          <a:xfrm flipH="1" flipV="1">
            <a:off x="2398576" y="823970"/>
            <a:ext cx="1280752" cy="70031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 bwMode="invGray">
          <a:xfrm flipH="1">
            <a:off x="2467112" y="1744241"/>
            <a:ext cx="1212216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876349" y="3400425"/>
            <a:ext cx="4847779" cy="338437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spring-framework</a:t>
            </a:r>
          </a:p>
        </p:txBody>
      </p:sp>
      <p:sp>
        <p:nvSpPr>
          <p:cNvPr id="55" name="L 字 54"/>
          <p:cNvSpPr/>
          <p:nvPr/>
        </p:nvSpPr>
        <p:spPr>
          <a:xfrm rot="19466574">
            <a:off x="1339142" y="558728"/>
            <a:ext cx="822463" cy="530485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爆発 2 55"/>
          <p:cNvSpPr/>
          <p:nvPr/>
        </p:nvSpPr>
        <p:spPr>
          <a:xfrm>
            <a:off x="815193" y="1862085"/>
            <a:ext cx="1928031" cy="890268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7055" y="169475"/>
            <a:ext cx="161664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 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succsess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13357" y="3574472"/>
            <a:ext cx="1925595" cy="79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Publisher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113357" y="4407745"/>
            <a:ext cx="1925595" cy="6377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Implementation Class </a:t>
            </a:r>
          </a:p>
        </p:txBody>
      </p:sp>
      <p:cxnSp>
        <p:nvCxnSpPr>
          <p:cNvPr id="65" name="直線矢印コネクタ 64"/>
          <p:cNvCxnSpPr>
            <a:stCxn id="61" idx="0"/>
            <a:endCxn id="36" idx="2"/>
          </p:cNvCxnSpPr>
          <p:nvPr/>
        </p:nvCxnSpPr>
        <p:spPr bwMode="invGray">
          <a:xfrm rot="5400000" flipH="1" flipV="1">
            <a:off x="3938562" y="308901"/>
            <a:ext cx="1403164" cy="5127979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569221" y="3870945"/>
            <a:ext cx="1840904" cy="609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endParaRPr lang="en-US" altLang="ja-JP" sz="11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ApplicationEvent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253110" y="2392313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4378432" y="2483517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22448" y="2555525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80181" y="2627533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4870673" y="3116948"/>
            <a:ext cx="0" cy="75399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252613" y="4879265"/>
            <a:ext cx="2240150" cy="6168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ApplicationListener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64"/>
          <p:cNvCxnSpPr>
            <a:stCxn id="82" idx="1"/>
            <a:endCxn id="63" idx="2"/>
          </p:cNvCxnSpPr>
          <p:nvPr/>
        </p:nvCxnSpPr>
        <p:spPr bwMode="invGray">
          <a:xfrm rot="10800000">
            <a:off x="2076155" y="5045516"/>
            <a:ext cx="1176458" cy="14217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699791" y="139408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94150" y="23967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76516" y="5104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52614" y="5536862"/>
            <a:ext cx="2254228" cy="945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ApplicationListener</a:t>
            </a:r>
            <a:endParaRPr lang="en-US" altLang="ja-JP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MethodAdapter</a:t>
            </a:r>
            <a:endParaRPr lang="en-US" altLang="ja-JP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implementation</a:t>
            </a:r>
            <a:r>
              <a:rPr lang="en-US" altLang="ja-JP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688683" y="4592923"/>
            <a:ext cx="2002506" cy="2004429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POJO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100687" y="5524753"/>
            <a:ext cx="1259035" cy="57792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823772" y="51765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EventListener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965408" y="52292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823772" y="4985948"/>
            <a:ext cx="1718068" cy="1467388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" name="直線矢印コネクタ 64"/>
          <p:cNvCxnSpPr/>
          <p:nvPr/>
        </p:nvCxnSpPr>
        <p:spPr bwMode="invGray">
          <a:xfrm flipH="1" flipV="1">
            <a:off x="5506842" y="5807806"/>
            <a:ext cx="1339845" cy="591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5557208" y="5986957"/>
            <a:ext cx="1181841" cy="554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5777851" y="3287760"/>
            <a:ext cx="2867283" cy="1209852"/>
          </a:xfrm>
          <a:prstGeom prst="wedgeEllipseCallout">
            <a:avLst>
              <a:gd name="adj1" fmla="val -2687"/>
              <a:gd name="adj2" fmla="val 1046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 </a:t>
            </a:r>
            <a:r>
              <a:rPr lang="en-US" altLang="ja-JP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lang="en-US" altLang="ja-JP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EventListener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method to </a:t>
            </a:r>
            <a:r>
              <a:rPr lang="en-US" altLang="ja-JP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suit requirements</a:t>
            </a:r>
          </a:p>
        </p:txBody>
      </p:sp>
      <p:sp>
        <p:nvSpPr>
          <p:cNvPr id="107" name="円形吹き出し 106"/>
          <p:cNvSpPr/>
          <p:nvPr/>
        </p:nvSpPr>
        <p:spPr>
          <a:xfrm>
            <a:off x="1884579" y="5649999"/>
            <a:ext cx="1339575" cy="706858"/>
          </a:xfrm>
          <a:prstGeom prst="wedgeEllipseCallout">
            <a:avLst>
              <a:gd name="adj1" fmla="val 59051"/>
              <a:gd name="adj2" fmla="val -4585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 4.2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33613" y="3405391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6587" y="129167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331480" y="2623405"/>
            <a:ext cx="153249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vent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603027" y="699867"/>
            <a:ext cx="158247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581477" y="2260564"/>
            <a:ext cx="160402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902016" y="1124744"/>
            <a:ext cx="6918456" cy="42484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241466" y="1692030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330774" y="1910745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1520" y="1367134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46911" y="16264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779911" y="2814217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3"/>
            <a:endCxn id="25" idx="0"/>
          </p:cNvCxnSpPr>
          <p:nvPr/>
        </p:nvCxnSpPr>
        <p:spPr bwMode="invGray">
          <a:xfrm>
            <a:off x="3851920" y="2179442"/>
            <a:ext cx="845794" cy="634775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1690960" y="4724865"/>
            <a:ext cx="2090490" cy="967818"/>
          </a:xfrm>
          <a:prstGeom prst="wedgeEllipseCallout">
            <a:avLst>
              <a:gd name="adj1" fmla="val 48777"/>
              <a:gd name="adj2" fmla="val -3854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the response on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79912" y="4019643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Hanlder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493201" y="3220344"/>
            <a:ext cx="1840202" cy="73321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091224" y="1629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71892" y="392617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4814499" y="1996768"/>
            <a:ext cx="1588182" cy="720359"/>
          </a:xfrm>
          <a:prstGeom prst="wedgeEllipseCallout">
            <a:avLst>
              <a:gd name="adj1" fmla="val -38170"/>
              <a:gd name="adj2" fmla="val 6293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251156" y="2179442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414779" y="2765105"/>
            <a:ext cx="2295475" cy="1010257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786183" y="2151054"/>
            <a:ext cx="1800200" cy="621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SecurityContextLogoutHandler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792210" y="2821754"/>
            <a:ext cx="1800200" cy="608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CookieClearing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92210" y="3487800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CsrfLogout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008234" y="415700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160634" y="4219769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313034" y="431082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48194" y="1988840"/>
            <a:ext cx="2088232" cy="30056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直線矢印コネクタ 73"/>
          <p:cNvCxnSpPr/>
          <p:nvPr/>
        </p:nvCxnSpPr>
        <p:spPr bwMode="invGray">
          <a:xfrm flipH="1">
            <a:off x="5615518" y="3333050"/>
            <a:ext cx="1017421" cy="164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534078" y="288055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48801997"/>
              </p:ext>
            </p:extLst>
          </p:nvPr>
        </p:nvGraphicFramePr>
        <p:xfrm>
          <a:off x="928048" y="781905"/>
          <a:ext cx="7178723" cy="25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231271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(page1)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12182" y="1585152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Login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3093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page2)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272</Words>
  <Application>Microsoft Office PowerPoint</Application>
  <PresentationFormat>画面に合わせる (4:3)</PresentationFormat>
  <Paragraphs>143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488</cp:revision>
  <dcterms:created xsi:type="dcterms:W3CDTF">2012-07-17T19:23:13Z</dcterms:created>
  <dcterms:modified xsi:type="dcterms:W3CDTF">2016-02-12T07:22:10Z</dcterms:modified>
</cp:coreProperties>
</file>