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 varScale="1">
        <p:scale>
          <a:sx n="102" d="100"/>
          <a:sy n="102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758000" y="1208583"/>
            <a:ext cx="2244349" cy="3660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097450" y="1980062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Exception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Translation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186758" y="2198777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07504" y="1655166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617730" y="1196752"/>
            <a:ext cx="4346758" cy="3834306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932400" y="1981323"/>
            <a:ext cx="1756618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AccessDecision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6948264" y="1980232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DecisionVoter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19689" y="3632671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Web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Expression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Voter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4" name="直線矢印コネクタ 73"/>
          <p:cNvCxnSpPr>
            <a:endCxn id="36" idx="2"/>
          </p:cNvCxnSpPr>
          <p:nvPr/>
        </p:nvCxnSpPr>
        <p:spPr bwMode="invGray">
          <a:xfrm flipV="1">
            <a:off x="5810709" y="2956146"/>
            <a:ext cx="0" cy="65032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73"/>
          <p:cNvCxnSpPr/>
          <p:nvPr/>
        </p:nvCxnSpPr>
        <p:spPr bwMode="invGray">
          <a:xfrm flipV="1">
            <a:off x="6588224" y="2954886"/>
            <a:ext cx="386680" cy="677785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73"/>
          <p:cNvCxnSpPr>
            <a:endCxn id="38" idx="2"/>
          </p:cNvCxnSpPr>
          <p:nvPr/>
        </p:nvCxnSpPr>
        <p:spPr bwMode="invGray">
          <a:xfrm flipV="1">
            <a:off x="7763198" y="2955055"/>
            <a:ext cx="0" cy="651411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40" idx="1"/>
            <a:endCxn id="67" idx="3"/>
          </p:cNvCxnSpPr>
          <p:nvPr/>
        </p:nvCxnSpPr>
        <p:spPr bwMode="invGray">
          <a:xfrm flipH="1" flipV="1">
            <a:off x="1095826" y="2466563"/>
            <a:ext cx="1001624" cy="91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4783189" y="1758425"/>
            <a:ext cx="4037283" cy="3111403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2" name="直線矢印コネクタ 73"/>
          <p:cNvCxnSpPr>
            <a:stCxn id="25" idx="3"/>
            <a:endCxn id="36" idx="1"/>
          </p:cNvCxnSpPr>
          <p:nvPr/>
        </p:nvCxnSpPr>
        <p:spPr bwMode="invGray">
          <a:xfrm flipV="1">
            <a:off x="3727714" y="2468735"/>
            <a:ext cx="1204686" cy="1591693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968220" y="194135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071319" y="191767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866324" y="312803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097847" y="3573016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FilterSecurity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Interceptor</a:t>
            </a:r>
          </a:p>
        </p:txBody>
      </p:sp>
      <p:cxnSp>
        <p:nvCxnSpPr>
          <p:cNvPr id="33" name="直線矢印コネクタ 73"/>
          <p:cNvCxnSpPr>
            <a:stCxn id="40" idx="2"/>
            <a:endCxn id="25" idx="0"/>
          </p:cNvCxnSpPr>
          <p:nvPr/>
        </p:nvCxnSpPr>
        <p:spPr bwMode="invGray">
          <a:xfrm>
            <a:off x="2912384" y="2954885"/>
            <a:ext cx="397" cy="61813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形吹き出し 41"/>
          <p:cNvSpPr/>
          <p:nvPr/>
        </p:nvSpPr>
        <p:spPr>
          <a:xfrm>
            <a:off x="5598448" y="5031057"/>
            <a:ext cx="2235225" cy="898401"/>
          </a:xfrm>
          <a:prstGeom prst="wedgeEllipseCallout">
            <a:avLst>
              <a:gd name="adj1" fmla="val 920"/>
              <a:gd name="adj2" fmla="val -7342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 an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authorization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process</a:t>
            </a:r>
          </a:p>
        </p:txBody>
      </p:sp>
      <p:sp>
        <p:nvSpPr>
          <p:cNvPr id="43" name="円形吹き出し 42"/>
          <p:cNvSpPr/>
          <p:nvPr/>
        </p:nvSpPr>
        <p:spPr>
          <a:xfrm>
            <a:off x="395536" y="4558388"/>
            <a:ext cx="2276540" cy="909738"/>
          </a:xfrm>
          <a:prstGeom prst="wedgeEllipseCallout">
            <a:avLst>
              <a:gd name="adj1" fmla="val 27207"/>
              <a:gd name="adj2" fmla="val -6331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リソースのアクセスポリシーの連携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5" name="円形吹き出し 44"/>
          <p:cNvSpPr/>
          <p:nvPr/>
        </p:nvSpPr>
        <p:spPr>
          <a:xfrm>
            <a:off x="395536" y="3052055"/>
            <a:ext cx="1732921" cy="736986"/>
          </a:xfrm>
          <a:prstGeom prst="wedgeEllipseCallout">
            <a:avLst>
              <a:gd name="adj1" fmla="val 44769"/>
              <a:gd name="adj2" fmla="val -61691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Handling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exception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153342" y="5473799"/>
            <a:ext cx="1516462" cy="517324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</a:t>
            </a:r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直線矢印コネクタ 73"/>
          <p:cNvCxnSpPr>
            <a:stCxn id="25" idx="2"/>
            <a:endCxn id="46" idx="0"/>
          </p:cNvCxnSpPr>
          <p:nvPr/>
        </p:nvCxnSpPr>
        <p:spPr bwMode="invGray">
          <a:xfrm rot="5400000">
            <a:off x="2449197" y="5010215"/>
            <a:ext cx="925960" cy="1208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914319" y="486982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947117" y="3620540"/>
            <a:ext cx="1756616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Affirmative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Based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6993632" y="3699346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Web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Expression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Voter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053857" y="3779515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Web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Expression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Voter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05525" y="3206927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734622" y="3201060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70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1691680" y="836712"/>
            <a:ext cx="3888432" cy="460851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748041" y="2924944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Exception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Translation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2748041" y="4339745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FilterSecurity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Interceptor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932194" y="1387417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AccessDeniedHandler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707904" y="1387417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&gt;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EntryPoint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8" name="直線矢印コネクタ 87"/>
          <p:cNvCxnSpPr/>
          <p:nvPr/>
        </p:nvCxnSpPr>
        <p:spPr bwMode="invGray">
          <a:xfrm flipH="1" flipV="1">
            <a:off x="2915816" y="2276872"/>
            <a:ext cx="539213" cy="64807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7"/>
          <p:cNvCxnSpPr/>
          <p:nvPr/>
        </p:nvCxnSpPr>
        <p:spPr bwMode="invGray">
          <a:xfrm flipV="1">
            <a:off x="3750593" y="2276872"/>
            <a:ext cx="629142" cy="64807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5796136" y="836713"/>
            <a:ext cx="2448272" cy="460851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6168421" y="2636912"/>
            <a:ext cx="1787955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&gt;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AccessDecisionManager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827671" y="374589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2417039" y="246327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055309" y="248704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2" name="laptop"/>
          <p:cNvSpPr>
            <a:spLocks noEditPoints="1" noChangeArrowheads="1"/>
          </p:cNvSpPr>
          <p:nvPr/>
        </p:nvSpPr>
        <p:spPr bwMode="auto">
          <a:xfrm>
            <a:off x="476247" y="3098099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6064241" y="4221088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AccessDeniedException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856072" y="1259536"/>
            <a:ext cx="3560973" cy="2663995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円形吹き出し 124"/>
          <p:cNvSpPr/>
          <p:nvPr/>
        </p:nvSpPr>
        <p:spPr>
          <a:xfrm>
            <a:off x="465290" y="237479"/>
            <a:ext cx="2164748" cy="898401"/>
          </a:xfrm>
          <a:prstGeom prst="wedgeEllipseCallout">
            <a:avLst>
              <a:gd name="adj1" fmla="val 23800"/>
              <a:gd name="adj2" fmla="val 63343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Handling authorization error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26" name="直線矢印コネクタ 125"/>
          <p:cNvCxnSpPr>
            <a:stCxn id="102" idx="3"/>
          </p:cNvCxnSpPr>
          <p:nvPr/>
        </p:nvCxnSpPr>
        <p:spPr bwMode="invGray">
          <a:xfrm>
            <a:off x="1385315" y="3365885"/>
            <a:ext cx="1362726" cy="3787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 bwMode="invGray">
          <a:xfrm>
            <a:off x="3563888" y="3814399"/>
            <a:ext cx="0" cy="525346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87"/>
          <p:cNvCxnSpPr/>
          <p:nvPr/>
        </p:nvCxnSpPr>
        <p:spPr bwMode="invGray">
          <a:xfrm flipV="1">
            <a:off x="4379735" y="3081640"/>
            <a:ext cx="1788686" cy="1702833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4366042" y="312439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1" name="爆発 2 130"/>
          <p:cNvSpPr/>
          <p:nvPr/>
        </p:nvSpPr>
        <p:spPr>
          <a:xfrm>
            <a:off x="5308399" y="3284984"/>
            <a:ext cx="1832355" cy="1221626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Error!</a:t>
            </a:r>
            <a:endParaRPr kumimoji="1" lang="ja-JP" altLang="en-US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6993" y="2604760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8034</TotalTime>
  <Words>94</Words>
  <Application>Microsoft Office PowerPoint</Application>
  <PresentationFormat>画面に合わせる (4:3)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SATOU Takayuki / 佐藤 隆之</cp:lastModifiedBy>
  <cp:revision>476</cp:revision>
  <dcterms:created xsi:type="dcterms:W3CDTF">2012-07-17T19:23:13Z</dcterms:created>
  <dcterms:modified xsi:type="dcterms:W3CDTF">2016-01-14T01:37:04Z</dcterms:modified>
</cp:coreProperties>
</file>