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5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0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55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2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94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9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4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32520" y="2852936"/>
            <a:ext cx="114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Private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467544" y="447325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>
          <a:xfrm>
            <a:off x="2551202" y="4465730"/>
            <a:ext cx="1027589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Cipher</a:t>
            </a:r>
            <a:r>
              <a:rPr lang="en-US" altLang="ja-JP" sz="1400" dirty="0" smtClean="0"/>
              <a:t> T</a:t>
            </a:r>
            <a:r>
              <a:rPr lang="en-US" altLang="ja-JP" sz="1400" dirty="0" smtClean="0"/>
              <a:t>ext</a:t>
            </a:r>
            <a:endParaRPr kumimoji="1" lang="ja-JP" altLang="en-US" sz="1400" dirty="0"/>
          </a:p>
        </p:txBody>
      </p:sp>
      <p:sp>
        <p:nvSpPr>
          <p:cNvPr id="2" name="円/楕円 1"/>
          <p:cNvSpPr/>
          <p:nvPr/>
        </p:nvSpPr>
        <p:spPr>
          <a:xfrm>
            <a:off x="4196201" y="2261155"/>
            <a:ext cx="720080" cy="3544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2" idx="1"/>
            <a:endCxn id="2" idx="5"/>
          </p:cNvCxnSpPr>
          <p:nvPr/>
        </p:nvCxnSpPr>
        <p:spPr>
          <a:xfrm>
            <a:off x="4301654" y="278017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2" idx="7"/>
            <a:endCxn id="2" idx="3"/>
          </p:cNvCxnSpPr>
          <p:nvPr/>
        </p:nvCxnSpPr>
        <p:spPr>
          <a:xfrm flipH="1">
            <a:off x="4301654" y="278017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318030" y="3789040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23" name="右矢印 22"/>
          <p:cNvSpPr/>
          <p:nvPr/>
        </p:nvSpPr>
        <p:spPr>
          <a:xfrm>
            <a:off x="1615099" y="4625817"/>
            <a:ext cx="792088" cy="2423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407187" y="3560006"/>
            <a:ext cx="380833" cy="229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19155" y="290519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Public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29" name="下矢印 28"/>
          <p:cNvSpPr/>
          <p:nvPr/>
        </p:nvSpPr>
        <p:spPr>
          <a:xfrm>
            <a:off x="1795119" y="4149080"/>
            <a:ext cx="18002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2533201" y="3203741"/>
            <a:ext cx="90010" cy="2892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39952" y="1916832"/>
            <a:ext cx="95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N</a:t>
            </a:r>
            <a:r>
              <a:rPr kumimoji="1" lang="en-US" altLang="ja-JP" sz="1400" dirty="0" smtClean="0"/>
              <a:t>etwork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92515" y="3769295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37" name="下矢印 36"/>
          <p:cNvSpPr/>
          <p:nvPr/>
        </p:nvSpPr>
        <p:spPr>
          <a:xfrm>
            <a:off x="6495518" y="3211713"/>
            <a:ext cx="90010" cy="289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 : 書類 37"/>
          <p:cNvSpPr/>
          <p:nvPr/>
        </p:nvSpPr>
        <p:spPr>
          <a:xfrm>
            <a:off x="5580112" y="4453086"/>
            <a:ext cx="1008112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Cipher</a:t>
            </a:r>
            <a:r>
              <a:rPr lang="en-US" altLang="ja-JP" sz="1400" dirty="0" smtClean="0"/>
              <a:t> T</a:t>
            </a:r>
            <a:r>
              <a:rPr lang="en-US" altLang="ja-JP" sz="1400" dirty="0" smtClean="0"/>
              <a:t>ext</a:t>
            </a:r>
            <a:endParaRPr kumimoji="1" lang="ja-JP" altLang="en-US" sz="1400" dirty="0"/>
          </a:p>
        </p:txBody>
      </p:sp>
      <p:sp>
        <p:nvSpPr>
          <p:cNvPr id="39" name="フローチャート : 書類 38"/>
          <p:cNvSpPr/>
          <p:nvPr/>
        </p:nvSpPr>
        <p:spPr>
          <a:xfrm>
            <a:off x="7668344" y="443711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T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>
            <a:off x="6369504" y="3546766"/>
            <a:ext cx="380833" cy="22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6738882" y="4589488"/>
            <a:ext cx="79208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7125588" y="4111466"/>
            <a:ext cx="18002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3967922" y="3589750"/>
            <a:ext cx="1152128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986598" y="4627823"/>
            <a:ext cx="1129476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31917" y="3491716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59115" y="486916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39952" y="3995772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50418" y="3162012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73560" y="478786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145368" y="3841303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116610" y="314096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80008" y="3861048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282449" y="2595326"/>
            <a:ext cx="823988" cy="243884"/>
            <a:chOff x="2544809" y="3846081"/>
            <a:chExt cx="823988" cy="243884"/>
          </a:xfrm>
        </p:grpSpPr>
        <p:sp>
          <p:nvSpPr>
            <p:cNvPr id="11" name="円/楕円 10"/>
            <p:cNvSpPr/>
            <p:nvPr/>
          </p:nvSpPr>
          <p:spPr>
            <a:xfrm>
              <a:off x="3128880" y="3846081"/>
              <a:ext cx="239917" cy="2438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544809" y="3933056"/>
              <a:ext cx="697264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2544809" y="3945949"/>
              <a:ext cx="144016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250721" y="2636912"/>
            <a:ext cx="809111" cy="228917"/>
            <a:chOff x="2559687" y="4252086"/>
            <a:chExt cx="809110" cy="228917"/>
          </a:xfrm>
        </p:grpSpPr>
        <p:sp>
          <p:nvSpPr>
            <p:cNvPr id="56" name="正方形/長方形 55"/>
            <p:cNvSpPr/>
            <p:nvPr/>
          </p:nvSpPr>
          <p:spPr>
            <a:xfrm>
              <a:off x="2559687" y="4324094"/>
              <a:ext cx="697264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/>
            <p:cNvSpPr/>
            <p:nvPr/>
          </p:nvSpPr>
          <p:spPr>
            <a:xfrm>
              <a:off x="2559687" y="4336987"/>
              <a:ext cx="144016" cy="14401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128880" y="4252086"/>
              <a:ext cx="239917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481507" y="3530507"/>
            <a:ext cx="781664" cy="288032"/>
            <a:chOff x="2559687" y="4689140"/>
            <a:chExt cx="781664" cy="288032"/>
          </a:xfrm>
        </p:grpSpPr>
        <p:sp>
          <p:nvSpPr>
            <p:cNvPr id="59" name="正方形/長方形 58"/>
            <p:cNvSpPr/>
            <p:nvPr/>
          </p:nvSpPr>
          <p:spPr>
            <a:xfrm>
              <a:off x="2559687" y="4797152"/>
              <a:ext cx="69726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/>
            <p:cNvSpPr/>
            <p:nvPr/>
          </p:nvSpPr>
          <p:spPr>
            <a:xfrm>
              <a:off x="2559687" y="4810045"/>
              <a:ext cx="144016" cy="14401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/>
          </p:nvSpPr>
          <p:spPr>
            <a:xfrm rot="16200000">
              <a:off x="3074578" y="4710398"/>
              <a:ext cx="288032" cy="2455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6883984" y="3493035"/>
            <a:ext cx="781664" cy="288032"/>
            <a:chOff x="2559687" y="4689140"/>
            <a:chExt cx="781664" cy="288032"/>
          </a:xfrm>
        </p:grpSpPr>
        <p:sp>
          <p:nvSpPr>
            <p:cNvPr id="62" name="正方形/長方形 61"/>
            <p:cNvSpPr/>
            <p:nvPr/>
          </p:nvSpPr>
          <p:spPr>
            <a:xfrm>
              <a:off x="2559687" y="4797152"/>
              <a:ext cx="69726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/>
            <p:cNvSpPr/>
            <p:nvPr/>
          </p:nvSpPr>
          <p:spPr>
            <a:xfrm>
              <a:off x="2559687" y="4810045"/>
              <a:ext cx="144016" cy="14401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二等辺三角形 63"/>
            <p:cNvSpPr/>
            <p:nvPr/>
          </p:nvSpPr>
          <p:spPr>
            <a:xfrm rot="16200000">
              <a:off x="3074578" y="4710398"/>
              <a:ext cx="288032" cy="2455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874752" y="3418104"/>
            <a:ext cx="888935" cy="504056"/>
            <a:chOff x="5388817" y="3820038"/>
            <a:chExt cx="888935" cy="504056"/>
          </a:xfrm>
        </p:grpSpPr>
        <p:sp>
          <p:nvSpPr>
            <p:cNvPr id="3" name="正方形/長方形 2"/>
            <p:cNvSpPr/>
            <p:nvPr/>
          </p:nvSpPr>
          <p:spPr>
            <a:xfrm>
              <a:off x="5388817" y="3820038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5433950" y="3933056"/>
              <a:ext cx="781664" cy="288032"/>
              <a:chOff x="2559687" y="4689140"/>
              <a:chExt cx="781664" cy="288032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2559687" y="4797152"/>
                <a:ext cx="697264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/>
              <p:cNvSpPr/>
              <p:nvPr/>
            </p:nvSpPr>
            <p:spPr>
              <a:xfrm>
                <a:off x="2559687" y="4810045"/>
                <a:ext cx="144016" cy="14401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/>
              <p:cNvSpPr/>
              <p:nvPr/>
            </p:nvSpPr>
            <p:spPr>
              <a:xfrm rot="16200000">
                <a:off x="3074578" y="4710398"/>
                <a:ext cx="288032" cy="24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9" name="グループ化 68"/>
          <p:cNvGrpSpPr/>
          <p:nvPr/>
        </p:nvGrpSpPr>
        <p:grpSpPr>
          <a:xfrm>
            <a:off x="5298639" y="3385022"/>
            <a:ext cx="888935" cy="504056"/>
            <a:chOff x="5388817" y="3820038"/>
            <a:chExt cx="888935" cy="504056"/>
          </a:xfrm>
        </p:grpSpPr>
        <p:sp>
          <p:nvSpPr>
            <p:cNvPr id="70" name="正方形/長方形 69"/>
            <p:cNvSpPr/>
            <p:nvPr/>
          </p:nvSpPr>
          <p:spPr>
            <a:xfrm>
              <a:off x="5388817" y="3820038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5433950" y="3933056"/>
              <a:ext cx="781664" cy="288032"/>
              <a:chOff x="2559687" y="4689140"/>
              <a:chExt cx="781664" cy="288032"/>
            </a:xfrm>
          </p:grpSpPr>
          <p:sp>
            <p:nvSpPr>
              <p:cNvPr id="72" name="正方形/長方形 71"/>
              <p:cNvSpPr/>
              <p:nvPr/>
            </p:nvSpPr>
            <p:spPr>
              <a:xfrm>
                <a:off x="2559687" y="4797152"/>
                <a:ext cx="697264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2559687" y="4810045"/>
                <a:ext cx="144016" cy="14401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二等辺三角形 73"/>
              <p:cNvSpPr/>
              <p:nvPr/>
            </p:nvSpPr>
            <p:spPr>
              <a:xfrm rot="16200000">
                <a:off x="3074578" y="4710398"/>
                <a:ext cx="288032" cy="24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テキスト ボックス 74"/>
          <p:cNvSpPr txBox="1"/>
          <p:nvPr/>
        </p:nvSpPr>
        <p:spPr>
          <a:xfrm>
            <a:off x="5252422" y="28529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Public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grpSp>
        <p:nvGrpSpPr>
          <p:cNvPr id="76" name="グループ化 18"/>
          <p:cNvGrpSpPr/>
          <p:nvPr/>
        </p:nvGrpSpPr>
        <p:grpSpPr>
          <a:xfrm>
            <a:off x="5307407" y="2627573"/>
            <a:ext cx="809111" cy="228917"/>
            <a:chOff x="2559687" y="4252086"/>
            <a:chExt cx="809110" cy="228917"/>
          </a:xfrm>
        </p:grpSpPr>
        <p:sp>
          <p:nvSpPr>
            <p:cNvPr id="77" name="正方形/長方形 76"/>
            <p:cNvSpPr/>
            <p:nvPr/>
          </p:nvSpPr>
          <p:spPr>
            <a:xfrm>
              <a:off x="2559687" y="4324094"/>
              <a:ext cx="697264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77"/>
            <p:cNvSpPr/>
            <p:nvPr/>
          </p:nvSpPr>
          <p:spPr>
            <a:xfrm>
              <a:off x="2559687" y="4336987"/>
              <a:ext cx="144016" cy="14401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128880" y="4252086"/>
              <a:ext cx="239917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5217376" y="2204864"/>
            <a:ext cx="2081200" cy="986408"/>
          </a:xfrm>
          <a:prstGeom prst="rect">
            <a:avLst/>
          </a:prstGeom>
          <a:noFill/>
          <a:ln w="3175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65448" y="2204864"/>
            <a:ext cx="114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Key Pair</a:t>
            </a:r>
            <a:endParaRPr kumimoji="1" lang="ja-JP" altLang="en-US" sz="14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475656" y="126876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Sender</a:t>
            </a:r>
          </a:p>
          <a:p>
            <a:pPr algn="ctr"/>
            <a:r>
              <a:rPr lang="en-US" altLang="ja-JP" sz="2400" dirty="0" smtClean="0"/>
              <a:t>(Client)</a:t>
            </a:r>
            <a:endParaRPr kumimoji="1" lang="ja-JP" altLang="en-US" sz="2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72200" y="126876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Receiver</a:t>
            </a:r>
          </a:p>
          <a:p>
            <a:pPr algn="ctr"/>
            <a:r>
              <a:rPr lang="en-US" altLang="ja-JP" sz="2400" dirty="0" smtClean="0"/>
              <a:t>(Server)</a:t>
            </a:r>
            <a:endParaRPr kumimoji="1" lang="ja-JP" altLang="en-US" sz="2400" dirty="0"/>
          </a:p>
        </p:txBody>
      </p:sp>
      <p:sp>
        <p:nvSpPr>
          <p:cNvPr id="84" name="正方形/長方形 83"/>
          <p:cNvSpPr/>
          <p:nvPr/>
        </p:nvSpPr>
        <p:spPr>
          <a:xfrm>
            <a:off x="323528" y="1268760"/>
            <a:ext cx="3600400" cy="4536504"/>
          </a:xfrm>
          <a:prstGeom prst="rect">
            <a:avLst/>
          </a:prstGeom>
          <a:noFill/>
          <a:ln w="3175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148064" y="1268760"/>
            <a:ext cx="3816424" cy="4536504"/>
          </a:xfrm>
          <a:prstGeom prst="rect">
            <a:avLst/>
          </a:prstGeom>
          <a:noFill/>
          <a:ln w="3175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U ターン矢印 85"/>
          <p:cNvSpPr/>
          <p:nvPr/>
        </p:nvSpPr>
        <p:spPr>
          <a:xfrm rot="5400000">
            <a:off x="3993650" y="1740450"/>
            <a:ext cx="436620" cy="20162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39</Words>
  <Application>Microsoft Macintosh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SATOU Kazunori / 佐藤 一徳</dc:creator>
  <cp:lastModifiedBy>Shimizu Kazuki</cp:lastModifiedBy>
  <cp:revision>36</cp:revision>
  <dcterms:created xsi:type="dcterms:W3CDTF">2015-11-26T09:15:55Z</dcterms:created>
  <dcterms:modified xsi:type="dcterms:W3CDTF">2015-12-10T17:31:08Z</dcterms:modified>
</cp:coreProperties>
</file>