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273" r:id="rId3"/>
    <p:sldId id="258" r:id="rId4"/>
    <p:sldId id="283" r:id="rId5"/>
    <p:sldId id="284" r:id="rId6"/>
    <p:sldId id="262" r:id="rId7"/>
    <p:sldId id="263" r:id="rId8"/>
    <p:sldId id="278" r:id="rId9"/>
    <p:sldId id="279" r:id="rId10"/>
    <p:sldId id="264" r:id="rId11"/>
    <p:sldId id="280" r:id="rId12"/>
    <p:sldId id="281" r:id="rId13"/>
    <p:sldId id="282" r:id="rId14"/>
    <p:sldId id="274" r:id="rId15"/>
    <p:sldId id="268" r:id="rId16"/>
    <p:sldId id="269" r:id="rId17"/>
    <p:sldId id="257" r:id="rId18"/>
    <p:sldId id="270" r:id="rId19"/>
    <p:sldId id="27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C7D14FC5-3D2F-4804-8F5A-62B441C3CEE9}">
          <p14:sldIdLst>
            <p14:sldId id="272"/>
            <p14:sldId id="273"/>
            <p14:sldId id="258"/>
            <p14:sldId id="283"/>
            <p14:sldId id="284"/>
            <p14:sldId id="262"/>
            <p14:sldId id="263"/>
            <p14:sldId id="278"/>
            <p14:sldId id="279"/>
            <p14:sldId id="264"/>
            <p14:sldId id="280"/>
            <p14:sldId id="281"/>
            <p14:sldId id="282"/>
            <p14:sldId id="274"/>
          </p14:sldIdLst>
        </p14:section>
        <p14:section name="How to Use" id="{18D09639-BDCC-42AE-B42B-025E7AA9C19C}">
          <p14:sldIdLst>
            <p14:sldId id="268"/>
            <p14:sldId id="269"/>
          </p14:sldIdLst>
        </p14:section>
        <p14:section name="How to Extend" id="{26D12C5C-39A1-4EE1-A6D1-BDC8A15DC492}">
          <p14:sldIdLst>
            <p14:sldId id="25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7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C4AB-FECB-4A61-B71C-A45CCAC46987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7F1F-FDAA-480C-AB59-C4CE09E78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2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03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5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96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84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3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9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5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11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7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77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9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2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2BF3-AD3C-41E2-AD5A-4FFB42BC5A7D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4206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4076630" y="1319306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Third-party applications 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793940" y="1319306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 smtClean="0"/>
              <a:t>HTTP Service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8914652" y="2056190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</a:t>
            </a:r>
            <a:r>
              <a:rPr lang="en-US" altLang="ja-JP" sz="1600" dirty="0" smtClean="0"/>
              <a:t>estricted resources</a:t>
            </a:r>
          </a:p>
        </p:txBody>
      </p:sp>
      <p:cxnSp>
        <p:nvCxnSpPr>
          <p:cNvPr id="9" name="直線矢印コネクタ 8"/>
          <p:cNvCxnSpPr>
            <a:stCxn id="4" idx="1"/>
            <a:endCxn id="5" idx="1"/>
          </p:cNvCxnSpPr>
          <p:nvPr/>
        </p:nvCxnSpPr>
        <p:spPr>
          <a:xfrm>
            <a:off x="2711494" y="1870690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6428804" y="1576168"/>
            <a:ext cx="1365136" cy="452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 rot="18983385">
            <a:off x="3005899" y="1716236"/>
            <a:ext cx="863272" cy="330850"/>
            <a:chOff x="2042159" y="1239289"/>
            <a:chExt cx="3420984" cy="1311097"/>
          </a:xfrm>
        </p:grpSpPr>
        <p:sp>
          <p:nvSpPr>
            <p:cNvPr id="26" name="円/楕円 25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台形 2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台形 2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台形 28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 rot="18983385">
            <a:off x="6655858" y="1420222"/>
            <a:ext cx="863272" cy="330850"/>
            <a:chOff x="2042159" y="1239289"/>
            <a:chExt cx="3420984" cy="1311097"/>
          </a:xfrm>
        </p:grpSpPr>
        <p:sp>
          <p:nvSpPr>
            <p:cNvPr id="34" name="円/楕円 33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台形 34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台形 35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台形 36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台形 37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1800291" y="2297838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6428804" y="2196285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複数書類 73"/>
          <p:cNvSpPr/>
          <p:nvPr/>
        </p:nvSpPr>
        <p:spPr>
          <a:xfrm>
            <a:off x="6818266" y="2034641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線吹き出し 2 (枠付き) 117"/>
          <p:cNvSpPr/>
          <p:nvPr/>
        </p:nvSpPr>
        <p:spPr>
          <a:xfrm>
            <a:off x="3055627" y="2543446"/>
            <a:ext cx="3029862" cy="553092"/>
          </a:xfrm>
          <a:prstGeom prst="borderCallout2">
            <a:avLst>
              <a:gd name="adj1" fmla="val 18750"/>
              <a:gd name="adj2" fmla="val -4005"/>
              <a:gd name="adj3" fmla="val 18750"/>
              <a:gd name="adj4" fmla="val -11859"/>
              <a:gd name="adj5" fmla="val -80651"/>
              <a:gd name="adj6" fmla="val 486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Third-party applications holds credentials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線吹き出し 2 (枠付き) 118"/>
          <p:cNvSpPr/>
          <p:nvPr/>
        </p:nvSpPr>
        <p:spPr>
          <a:xfrm>
            <a:off x="6926399" y="2559212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0698"/>
              <a:gd name="adj6" fmla="val 14226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O</a:t>
            </a:r>
            <a:r>
              <a:rPr lang="en-US" altLang="ja-JP" dirty="0" smtClean="0">
                <a:solidFill>
                  <a:srgbClr val="FF0000"/>
                </a:solidFill>
              </a:rPr>
              <a:t>verly </a:t>
            </a:r>
            <a:r>
              <a:rPr lang="en-US" altLang="ja-JP" dirty="0">
                <a:solidFill>
                  <a:srgbClr val="FF0000"/>
                </a:solidFill>
              </a:rPr>
              <a:t>broad access 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55750" y="542669"/>
            <a:ext cx="374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(1) client-server </a:t>
            </a:r>
            <a:r>
              <a:rPr lang="en-US" altLang="ja-JP" dirty="0"/>
              <a:t>authentication model</a:t>
            </a:r>
            <a:endParaRPr kumimoji="1" lang="ja-JP" altLang="en-US" dirty="0"/>
          </a:p>
        </p:txBody>
      </p:sp>
      <p:pic>
        <p:nvPicPr>
          <p:cNvPr id="51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08" y="45251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稲妻 2"/>
          <p:cNvSpPr/>
          <p:nvPr/>
        </p:nvSpPr>
        <p:spPr>
          <a:xfrm flipH="1">
            <a:off x="7472562" y="858078"/>
            <a:ext cx="729206" cy="429122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線吹き出し 2 (枠付き) 52"/>
          <p:cNvSpPr/>
          <p:nvPr/>
        </p:nvSpPr>
        <p:spPr>
          <a:xfrm>
            <a:off x="5596605" y="581738"/>
            <a:ext cx="1679128" cy="553092"/>
          </a:xfrm>
          <a:prstGeom prst="borderCallout2">
            <a:avLst>
              <a:gd name="adj1" fmla="val 19294"/>
              <a:gd name="adj2" fmla="val 106418"/>
              <a:gd name="adj3" fmla="val 18979"/>
              <a:gd name="adj4" fmla="val 115317"/>
              <a:gd name="adj5" fmla="val 70081"/>
              <a:gd name="adj6" fmla="val 136505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Illegal access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0" name="月 9"/>
          <p:cNvSpPr/>
          <p:nvPr/>
        </p:nvSpPr>
        <p:spPr>
          <a:xfrm rot="16397212">
            <a:off x="8601170" y="701999"/>
            <a:ext cx="65671" cy="147784"/>
          </a:xfrm>
          <a:prstGeom prst="moon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0487" y="472167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4751544" y="435360"/>
            <a:ext cx="2352174" cy="8951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192" y="0"/>
            <a:ext cx="1238567" cy="998362"/>
          </a:xfrm>
          <a:prstGeom prst="rect">
            <a:avLst/>
          </a:prstGeom>
          <a:noFill/>
        </p:spPr>
      </p:pic>
      <p:sp>
        <p:nvSpPr>
          <p:cNvPr id="51" name="角丸四角形 50"/>
          <p:cNvSpPr/>
          <p:nvPr/>
        </p:nvSpPr>
        <p:spPr>
          <a:xfrm>
            <a:off x="511889" y="1419226"/>
            <a:ext cx="4235912" cy="33788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3" name="角丸四角形 52"/>
          <p:cNvSpPr/>
          <p:nvPr/>
        </p:nvSpPr>
        <p:spPr>
          <a:xfrm>
            <a:off x="7103717" y="1419225"/>
            <a:ext cx="4538553" cy="24731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4" name="正方形/長方形 53"/>
          <p:cNvSpPr/>
          <p:nvPr/>
        </p:nvSpPr>
        <p:spPr>
          <a:xfrm>
            <a:off x="842154" y="1704114"/>
            <a:ext cx="3564616" cy="1053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966140" y="1916829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966140" y="3675692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7571745" y="2074553"/>
            <a:ext cx="1761840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103717" y="3981043"/>
            <a:ext cx="4538553" cy="25493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7575079" y="2867686"/>
            <a:ext cx="3599716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AuthorizationServerTokenServices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9516481" y="2074553"/>
            <a:ext cx="1658314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Authorization</a:t>
            </a:r>
          </a:p>
          <a:p>
            <a:pPr algn="ctr"/>
            <a:r>
              <a:rPr lang="en-US" altLang="ja-JP" dirty="0"/>
              <a:t>Endpoint</a:t>
            </a:r>
            <a:endParaRPr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575079" y="1605910"/>
            <a:ext cx="3330315" cy="278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7716616" y="4124103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ResourceServerTokenServices</a:t>
            </a:r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7721173" y="5708480"/>
            <a:ext cx="3316642" cy="44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  <a:endParaRPr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7232363" y="4538004"/>
            <a:ext cx="225166" cy="1445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966140" y="2959595"/>
            <a:ext cx="3316642" cy="490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cxnSp>
        <p:nvCxnSpPr>
          <p:cNvPr id="76" name="直線矢印コネクタ 75"/>
          <p:cNvCxnSpPr>
            <a:endCxn id="56" idx="0"/>
          </p:cNvCxnSpPr>
          <p:nvPr/>
        </p:nvCxnSpPr>
        <p:spPr>
          <a:xfrm flipH="1">
            <a:off x="2624461" y="1204735"/>
            <a:ext cx="2123340" cy="71209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6" idx="2"/>
            <a:endCxn id="71" idx="0"/>
          </p:cNvCxnSpPr>
          <p:nvPr/>
        </p:nvCxnSpPr>
        <p:spPr>
          <a:xfrm>
            <a:off x="2624461" y="2527531"/>
            <a:ext cx="0" cy="4320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1" idx="2"/>
            <a:endCxn id="57" idx="0"/>
          </p:cNvCxnSpPr>
          <p:nvPr/>
        </p:nvCxnSpPr>
        <p:spPr>
          <a:xfrm>
            <a:off x="2624461" y="3449713"/>
            <a:ext cx="0" cy="2259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70" idx="3"/>
            <a:endCxn id="105" idx="1"/>
          </p:cNvCxnSpPr>
          <p:nvPr/>
        </p:nvCxnSpPr>
        <p:spPr>
          <a:xfrm flipV="1">
            <a:off x="7457529" y="5255738"/>
            <a:ext cx="259087" cy="51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3"/>
            <a:endCxn id="69" idx="1"/>
          </p:cNvCxnSpPr>
          <p:nvPr/>
        </p:nvCxnSpPr>
        <p:spPr>
          <a:xfrm>
            <a:off x="7457529" y="5260933"/>
            <a:ext cx="263644" cy="6701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57" idx="3"/>
            <a:endCxn id="70" idx="1"/>
          </p:cNvCxnSpPr>
          <p:nvPr/>
        </p:nvCxnSpPr>
        <p:spPr>
          <a:xfrm>
            <a:off x="4282782" y="3981043"/>
            <a:ext cx="2949581" cy="127989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7" idx="3"/>
            <a:endCxn id="66" idx="1"/>
          </p:cNvCxnSpPr>
          <p:nvPr/>
        </p:nvCxnSpPr>
        <p:spPr>
          <a:xfrm flipV="1">
            <a:off x="4282782" y="1744914"/>
            <a:ext cx="3292297" cy="223612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6" idx="1"/>
            <a:endCxn id="60" idx="0"/>
          </p:cNvCxnSpPr>
          <p:nvPr/>
        </p:nvCxnSpPr>
        <p:spPr>
          <a:xfrm>
            <a:off x="7575079" y="1744914"/>
            <a:ext cx="877586" cy="3296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endCxn id="65" idx="0"/>
          </p:cNvCxnSpPr>
          <p:nvPr/>
        </p:nvCxnSpPr>
        <p:spPr>
          <a:xfrm>
            <a:off x="7103717" y="1204735"/>
            <a:ext cx="3241921" cy="86981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60" idx="2"/>
            <a:endCxn id="63" idx="0"/>
          </p:cNvCxnSpPr>
          <p:nvPr/>
        </p:nvCxnSpPr>
        <p:spPr>
          <a:xfrm>
            <a:off x="8452665" y="2685255"/>
            <a:ext cx="922272" cy="182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65" idx="2"/>
            <a:endCxn id="63" idx="0"/>
          </p:cNvCxnSpPr>
          <p:nvPr/>
        </p:nvCxnSpPr>
        <p:spPr>
          <a:xfrm flipH="1">
            <a:off x="9374937" y="2685255"/>
            <a:ext cx="970701" cy="182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9680930" y="6159676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Resource server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456824" y="3534176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560212" y="4429454"/>
            <a:ext cx="98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95" name="直線矢印コネクタ 94"/>
          <p:cNvCxnSpPr>
            <a:stCxn id="47" idx="1"/>
            <a:endCxn id="48" idx="1"/>
          </p:cNvCxnSpPr>
          <p:nvPr/>
        </p:nvCxnSpPr>
        <p:spPr>
          <a:xfrm flipV="1">
            <a:off x="3687737" y="882958"/>
            <a:ext cx="1063807" cy="1783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6" name="グループ化 95"/>
          <p:cNvGrpSpPr/>
          <p:nvPr/>
        </p:nvGrpSpPr>
        <p:grpSpPr>
          <a:xfrm>
            <a:off x="869383" y="5091001"/>
            <a:ext cx="3495073" cy="1516402"/>
            <a:chOff x="1065326" y="5437027"/>
            <a:chExt cx="3495073" cy="1516402"/>
          </a:xfrm>
        </p:grpSpPr>
        <p:sp>
          <p:nvSpPr>
            <p:cNvPr id="97" name="正方形/長方形 96"/>
            <p:cNvSpPr/>
            <p:nvPr/>
          </p:nvSpPr>
          <p:spPr>
            <a:xfrm>
              <a:off x="1419599" y="5806358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Spring Security</a:t>
              </a:r>
              <a:endParaRPr kumimoji="1" lang="ja-JP" altLang="en-US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1419599" y="6170639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Spring </a:t>
              </a:r>
              <a:r>
                <a:rPr lang="en-US" altLang="ja-JP" dirty="0" smtClean="0"/>
                <a:t>Security OAuth</a:t>
              </a:r>
              <a:endParaRPr lang="ja-JP" altLang="en-US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1419599" y="6540833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Implemented by Developer</a:t>
              </a:r>
              <a:endParaRPr lang="ja-JP" altLang="en-US" dirty="0"/>
            </a:p>
          </p:txBody>
        </p:sp>
        <p:sp>
          <p:nvSpPr>
            <p:cNvPr id="100" name="角丸四角形 99"/>
            <p:cNvSpPr/>
            <p:nvPr/>
          </p:nvSpPr>
          <p:spPr>
            <a:xfrm>
              <a:off x="1065326" y="5437027"/>
              <a:ext cx="3495073" cy="151640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テキスト ボックス 100"/>
          <p:cNvSpPr txBox="1"/>
          <p:nvPr/>
        </p:nvSpPr>
        <p:spPr>
          <a:xfrm>
            <a:off x="2224486" y="5061792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Legend</a:t>
            </a:r>
            <a:endParaRPr kumimoji="1" lang="ja-JP" altLang="en-US" dirty="0"/>
          </a:p>
        </p:txBody>
      </p:sp>
      <p:sp>
        <p:nvSpPr>
          <p:cNvPr id="102" name="線吹き出し 2 (枠付き) 101"/>
          <p:cNvSpPr/>
          <p:nvPr/>
        </p:nvSpPr>
        <p:spPr>
          <a:xfrm>
            <a:off x="4804643" y="5310646"/>
            <a:ext cx="1927664" cy="553092"/>
          </a:xfrm>
          <a:prstGeom prst="borderCallout2">
            <a:avLst>
              <a:gd name="adj1" fmla="val 18750"/>
              <a:gd name="adj2" fmla="val -4793"/>
              <a:gd name="adj3" fmla="val 18750"/>
              <a:gd name="adj4" fmla="val -16667"/>
              <a:gd name="adj5" fmla="val -142897"/>
              <a:gd name="adj6" fmla="val 365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Resource access</a:t>
            </a:r>
            <a:r>
              <a:rPr lang="ja-JP" altLang="en-US" dirty="0" smtClean="0"/>
              <a:t>　</a:t>
            </a:r>
            <a:r>
              <a:rPr lang="en-US" altLang="ja-JP" dirty="0"/>
              <a:t> request</a:t>
            </a:r>
          </a:p>
        </p:txBody>
      </p:sp>
      <p:sp>
        <p:nvSpPr>
          <p:cNvPr id="103" name="線吹き出し 2 (枠付き) 102"/>
          <p:cNvSpPr/>
          <p:nvPr/>
        </p:nvSpPr>
        <p:spPr>
          <a:xfrm>
            <a:off x="4502263" y="1696433"/>
            <a:ext cx="2218256" cy="778308"/>
          </a:xfrm>
          <a:prstGeom prst="borderCallout2">
            <a:avLst>
              <a:gd name="adj1" fmla="val 43425"/>
              <a:gd name="adj2" fmla="val 104587"/>
              <a:gd name="adj3" fmla="val 40958"/>
              <a:gd name="adj4" fmla="val 113157"/>
              <a:gd name="adj5" fmla="val -52740"/>
              <a:gd name="adj6" fmla="val 1405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Resource owner authentication/</a:t>
            </a:r>
          </a:p>
          <a:p>
            <a:pPr algn="ctr"/>
            <a:r>
              <a:rPr lang="en-US" altLang="ja-JP" dirty="0" smtClean="0"/>
              <a:t>Authorization request </a:t>
            </a:r>
            <a:endParaRPr lang="en-US" altLang="ja-JP" dirty="0"/>
          </a:p>
        </p:txBody>
      </p:sp>
      <p:sp>
        <p:nvSpPr>
          <p:cNvPr id="104" name="線吹き出し 2 (枠付き) 103"/>
          <p:cNvSpPr/>
          <p:nvPr/>
        </p:nvSpPr>
        <p:spPr>
          <a:xfrm>
            <a:off x="5234556" y="3414132"/>
            <a:ext cx="2307311" cy="778308"/>
          </a:xfrm>
          <a:prstGeom prst="borderCallout2">
            <a:avLst>
              <a:gd name="adj1" fmla="val 67974"/>
              <a:gd name="adj2" fmla="val -1236"/>
              <a:gd name="adj3" fmla="val 69014"/>
              <a:gd name="adj4" fmla="val -6202"/>
              <a:gd name="adj5" fmla="val 24209"/>
              <a:gd name="adj6" fmla="val -1818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Client authentication/</a:t>
            </a:r>
          </a:p>
          <a:p>
            <a:pPr algn="ctr"/>
            <a:r>
              <a:rPr lang="en-US" altLang="ja-JP" dirty="0" smtClean="0"/>
              <a:t>Access token request </a:t>
            </a:r>
            <a:endParaRPr lang="en-US" altLang="ja-JP" dirty="0"/>
          </a:p>
        </p:txBody>
      </p:sp>
      <p:sp>
        <p:nvSpPr>
          <p:cNvPr id="105" name="正方形/長方形 104"/>
          <p:cNvSpPr/>
          <p:nvPr/>
        </p:nvSpPr>
        <p:spPr>
          <a:xfrm>
            <a:off x="7716616" y="4950387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OAuth2AuthenticationManager</a:t>
            </a:r>
            <a:endParaRPr lang="ja-JP" altLang="en-US" dirty="0"/>
          </a:p>
        </p:txBody>
      </p:sp>
      <p:cxnSp>
        <p:nvCxnSpPr>
          <p:cNvPr id="106" name="直線矢印コネクタ 105"/>
          <p:cNvCxnSpPr>
            <a:stCxn id="105" idx="0"/>
            <a:endCxn id="68" idx="2"/>
          </p:cNvCxnSpPr>
          <p:nvPr/>
        </p:nvCxnSpPr>
        <p:spPr>
          <a:xfrm flipV="1">
            <a:off x="9374937" y="4734805"/>
            <a:ext cx="0" cy="21558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3821254" y="105656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828163" y="105414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6066429" y="265219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013217" y="442660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80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455720" y="812236"/>
            <a:ext cx="9277498" cy="45979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35" name="正方形/長方形 234"/>
          <p:cNvSpPr/>
          <p:nvPr/>
        </p:nvSpPr>
        <p:spPr>
          <a:xfrm>
            <a:off x="2450977" y="950744"/>
            <a:ext cx="3668948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4441938" y="993213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3370073" y="113517"/>
            <a:ext cx="1830756" cy="5146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6510469" y="1647341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ClientDetailsService</a:t>
            </a:r>
            <a:endParaRPr lang="en-US" altLang="ja-JP" i="1" dirty="0"/>
          </a:p>
        </p:txBody>
      </p:sp>
      <p:sp>
        <p:nvSpPr>
          <p:cNvPr id="66" name="正方形/長方形 65"/>
          <p:cNvSpPr/>
          <p:nvPr/>
        </p:nvSpPr>
        <p:spPr>
          <a:xfrm>
            <a:off x="2790836" y="1647341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AuthorizationEndpoint</a:t>
            </a:r>
            <a:endParaRPr lang="en-US" altLang="ja-JP" dirty="0"/>
          </a:p>
        </p:txBody>
      </p:sp>
      <p:sp>
        <p:nvSpPr>
          <p:cNvPr id="68" name="正方形/長方形 67"/>
          <p:cNvSpPr/>
          <p:nvPr/>
        </p:nvSpPr>
        <p:spPr>
          <a:xfrm>
            <a:off x="2790836" y="2563319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UserApprovalHandler</a:t>
            </a:r>
            <a:endParaRPr lang="en-US" altLang="ja-JP" i="1" dirty="0"/>
          </a:p>
        </p:txBody>
      </p:sp>
      <p:sp>
        <p:nvSpPr>
          <p:cNvPr id="81" name="正方形/長方形 80"/>
          <p:cNvSpPr/>
          <p:nvPr/>
        </p:nvSpPr>
        <p:spPr>
          <a:xfrm>
            <a:off x="2790835" y="4559575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dirty="0" err="1" smtClean="0"/>
              <a:t>ApprovalStore</a:t>
            </a:r>
            <a:endParaRPr lang="en-US" altLang="ja-JP" dirty="0"/>
          </a:p>
        </p:txBody>
      </p:sp>
      <p:cxnSp>
        <p:nvCxnSpPr>
          <p:cNvPr id="55" name="直線矢印コネクタ 54"/>
          <p:cNvCxnSpPr>
            <a:stCxn id="5" idx="2"/>
            <a:endCxn id="66" idx="0"/>
          </p:cNvCxnSpPr>
          <p:nvPr/>
        </p:nvCxnSpPr>
        <p:spPr>
          <a:xfrm>
            <a:off x="4285451" y="628137"/>
            <a:ext cx="2" cy="101920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正方形/長方形 103"/>
          <p:cNvSpPr/>
          <p:nvPr/>
        </p:nvSpPr>
        <p:spPr>
          <a:xfrm>
            <a:off x="2790836" y="3561447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ApprovalStore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UserApprovalHandler</a:t>
            </a:r>
            <a:endParaRPr lang="en-US" altLang="ja-JP" dirty="0"/>
          </a:p>
        </p:txBody>
      </p:sp>
      <p:cxnSp>
        <p:nvCxnSpPr>
          <p:cNvPr id="105" name="直線矢印コネクタ 104"/>
          <p:cNvCxnSpPr>
            <a:stCxn id="104" idx="0"/>
            <a:endCxn id="68" idx="2"/>
          </p:cNvCxnSpPr>
          <p:nvPr/>
        </p:nvCxnSpPr>
        <p:spPr>
          <a:xfrm flipV="1">
            <a:off x="4285452" y="3062383"/>
            <a:ext cx="0" cy="499064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04" idx="2"/>
            <a:endCxn id="81" idx="0"/>
          </p:cNvCxnSpPr>
          <p:nvPr/>
        </p:nvCxnSpPr>
        <p:spPr>
          <a:xfrm>
            <a:off x="4285452" y="4060511"/>
            <a:ext cx="0" cy="4990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stCxn id="66" idx="2"/>
            <a:endCxn id="68" idx="0"/>
          </p:cNvCxnSpPr>
          <p:nvPr/>
        </p:nvCxnSpPr>
        <p:spPr>
          <a:xfrm flipH="1">
            <a:off x="4285452" y="2146405"/>
            <a:ext cx="1" cy="41691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>
            <a:stCxn id="66" idx="3"/>
            <a:endCxn id="59" idx="1"/>
          </p:cNvCxnSpPr>
          <p:nvPr/>
        </p:nvCxnSpPr>
        <p:spPr>
          <a:xfrm>
            <a:off x="5780070" y="1896873"/>
            <a:ext cx="730399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テキスト ボックス 241"/>
          <p:cNvSpPr txBox="1"/>
          <p:nvPr/>
        </p:nvSpPr>
        <p:spPr>
          <a:xfrm>
            <a:off x="8162671" y="5021336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4319326" y="59126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4319326" y="217019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4319326" y="412500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6119925" y="135366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90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460500" y="812237"/>
            <a:ext cx="9272718" cy="45979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162671" y="5021336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367673" y="113517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513460" y="1648992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ClientDetailsService</a:t>
            </a:r>
            <a:endParaRPr lang="en-US" altLang="ja-JP" i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6513460" y="3477799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DefaultTokenServices</a:t>
            </a:r>
            <a:endParaRPr lang="en-US" altLang="ja-JP" dirty="0"/>
          </a:p>
        </p:txBody>
      </p:sp>
      <p:sp>
        <p:nvSpPr>
          <p:cNvPr id="63" name="正方形/長方形 62"/>
          <p:cNvSpPr/>
          <p:nvPr/>
        </p:nvSpPr>
        <p:spPr>
          <a:xfrm>
            <a:off x="2790835" y="1647341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en-US" altLang="ja-JP" dirty="0"/>
          </a:p>
        </p:txBody>
      </p:sp>
      <p:sp>
        <p:nvSpPr>
          <p:cNvPr id="65" name="正方形/長方形 64"/>
          <p:cNvSpPr/>
          <p:nvPr/>
        </p:nvSpPr>
        <p:spPr>
          <a:xfrm>
            <a:off x="2790835" y="2562570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TokenGranter</a:t>
            </a:r>
            <a:endParaRPr lang="en-US" altLang="ja-JP" i="1" dirty="0"/>
          </a:p>
        </p:txBody>
      </p:sp>
      <p:sp>
        <p:nvSpPr>
          <p:cNvPr id="70" name="正方形/長方形 69"/>
          <p:cNvSpPr/>
          <p:nvPr/>
        </p:nvSpPr>
        <p:spPr>
          <a:xfrm>
            <a:off x="6245642" y="2562570"/>
            <a:ext cx="352487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AuthorizationServerTokenServices</a:t>
            </a:r>
            <a:endParaRPr lang="en-US" altLang="ja-JP" i="1" dirty="0"/>
          </a:p>
        </p:txBody>
      </p:sp>
      <p:cxnSp>
        <p:nvCxnSpPr>
          <p:cNvPr id="106" name="直線矢印コネクタ 105"/>
          <p:cNvCxnSpPr>
            <a:stCxn id="63" idx="2"/>
            <a:endCxn id="65" idx="0"/>
          </p:cNvCxnSpPr>
          <p:nvPr/>
        </p:nvCxnSpPr>
        <p:spPr>
          <a:xfrm>
            <a:off x="4285451" y="2146405"/>
            <a:ext cx="0" cy="41616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2790835" y="3477799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AbstractTokenGranter</a:t>
            </a:r>
            <a:endParaRPr lang="en-US" altLang="ja-JP" dirty="0"/>
          </a:p>
        </p:txBody>
      </p:sp>
      <p:cxnSp>
        <p:nvCxnSpPr>
          <p:cNvPr id="86" name="カギ線コネクタ 85"/>
          <p:cNvCxnSpPr>
            <a:stCxn id="71" idx="2"/>
            <a:endCxn id="70" idx="0"/>
          </p:cNvCxnSpPr>
          <p:nvPr/>
        </p:nvCxnSpPr>
        <p:spPr>
          <a:xfrm rot="5400000" flipH="1" flipV="1">
            <a:off x="5439617" y="1408403"/>
            <a:ext cx="1414293" cy="3722627"/>
          </a:xfrm>
          <a:prstGeom prst="bentConnector5">
            <a:avLst>
              <a:gd name="adj1" fmla="val -16164"/>
              <a:gd name="adj2" fmla="val 46403"/>
              <a:gd name="adj3" fmla="val 116164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6513462" y="4391377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dirty="0" err="1" smtClean="0"/>
              <a:t>TokenStore</a:t>
            </a:r>
            <a:endParaRPr lang="en-US" altLang="ja-JP" dirty="0"/>
          </a:p>
        </p:txBody>
      </p:sp>
      <p:cxnSp>
        <p:nvCxnSpPr>
          <p:cNvPr id="113" name="直線矢印コネクタ 112"/>
          <p:cNvCxnSpPr>
            <a:stCxn id="62" idx="0"/>
            <a:endCxn id="70" idx="2"/>
          </p:cNvCxnSpPr>
          <p:nvPr/>
        </p:nvCxnSpPr>
        <p:spPr>
          <a:xfrm flipV="1">
            <a:off x="8008077" y="3061634"/>
            <a:ext cx="1" cy="41616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62" idx="2"/>
            <a:endCxn id="92" idx="0"/>
          </p:cNvCxnSpPr>
          <p:nvPr/>
        </p:nvCxnSpPr>
        <p:spPr>
          <a:xfrm>
            <a:off x="8008077" y="3976863"/>
            <a:ext cx="1" cy="41451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>
            <a:stCxn id="71" idx="0"/>
            <a:endCxn id="65" idx="2"/>
          </p:cNvCxnSpPr>
          <p:nvPr/>
        </p:nvCxnSpPr>
        <p:spPr>
          <a:xfrm flipV="1">
            <a:off x="4285451" y="3061634"/>
            <a:ext cx="0" cy="41616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63" idx="3"/>
            <a:endCxn id="59" idx="1"/>
          </p:cNvCxnSpPr>
          <p:nvPr/>
        </p:nvCxnSpPr>
        <p:spPr>
          <a:xfrm>
            <a:off x="5780067" y="1896873"/>
            <a:ext cx="733393" cy="16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カギ線コネクタ 208"/>
          <p:cNvCxnSpPr>
            <a:stCxn id="62" idx="3"/>
            <a:endCxn id="59" idx="3"/>
          </p:cNvCxnSpPr>
          <p:nvPr/>
        </p:nvCxnSpPr>
        <p:spPr>
          <a:xfrm flipV="1">
            <a:off x="9502694" y="1898524"/>
            <a:ext cx="12700" cy="1828807"/>
          </a:xfrm>
          <a:prstGeom prst="bentConnector3">
            <a:avLst>
              <a:gd name="adj1" fmla="val 400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450977" y="950744"/>
            <a:ext cx="3668948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41938" y="993213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cxnSp>
        <p:nvCxnSpPr>
          <p:cNvPr id="186" name="直線矢印コネクタ 185"/>
          <p:cNvCxnSpPr>
            <a:stCxn id="7" idx="2"/>
            <a:endCxn id="63" idx="0"/>
          </p:cNvCxnSpPr>
          <p:nvPr/>
        </p:nvCxnSpPr>
        <p:spPr>
          <a:xfrm>
            <a:off x="4285451" y="628137"/>
            <a:ext cx="0" cy="101920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319326" y="59126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19925" y="135366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319326" y="217019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319326" y="420671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67064" y="398695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558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83325" y="1798147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260333" y="2498102"/>
            <a:ext cx="11683633" cy="406295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16920" y="2993354"/>
            <a:ext cx="11278071" cy="23146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071084" y="1233912"/>
            <a:ext cx="215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Authorization 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22327" y="3560587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OAuth2Authentication</a:t>
            </a:r>
          </a:p>
          <a:p>
            <a:pPr algn="ctr"/>
            <a:r>
              <a:rPr lang="en-US" altLang="ja-JP" dirty="0" err="1" smtClean="0"/>
              <a:t>ProcessingFilter</a:t>
            </a:r>
            <a:endParaRPr lang="en-US" altLang="ja-JP" dirty="0"/>
          </a:p>
        </p:txBody>
      </p:sp>
      <p:sp>
        <p:nvSpPr>
          <p:cNvPr id="53" name="正方形/長方形 52"/>
          <p:cNvSpPr/>
          <p:nvPr/>
        </p:nvSpPr>
        <p:spPr>
          <a:xfrm>
            <a:off x="4482190" y="562965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ResourceServerTokenServices</a:t>
            </a:r>
            <a:endParaRPr lang="en-US" altLang="ja-JP" i="1" dirty="0"/>
          </a:p>
        </p:txBody>
      </p:sp>
      <p:sp>
        <p:nvSpPr>
          <p:cNvPr id="56" name="正方形/長方形 55"/>
          <p:cNvSpPr/>
          <p:nvPr/>
        </p:nvSpPr>
        <p:spPr>
          <a:xfrm>
            <a:off x="4482190" y="4492522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OAuth2AuthenticationManager</a:t>
            </a:r>
          </a:p>
        </p:txBody>
      </p:sp>
      <p:cxnSp>
        <p:nvCxnSpPr>
          <p:cNvPr id="82" name="直線矢印コネクタ 81"/>
          <p:cNvCxnSpPr/>
          <p:nvPr/>
        </p:nvCxnSpPr>
        <p:spPr>
          <a:xfrm>
            <a:off x="3838969" y="3834816"/>
            <a:ext cx="64322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1387313" y="2309567"/>
            <a:ext cx="9225" cy="126475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6328369" y="3069288"/>
            <a:ext cx="175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sp>
        <p:nvSpPr>
          <p:cNvPr id="52" name="正方形/長方形 51"/>
          <p:cNvSpPr/>
          <p:nvPr/>
        </p:nvSpPr>
        <p:spPr>
          <a:xfrm>
            <a:off x="583325" y="5762810"/>
            <a:ext cx="2246840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Resource</a:t>
            </a:r>
            <a:endParaRPr lang="en-US" altLang="ja-JP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09021" y="246679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40511" y="498140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09021" y="408586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37" name="正方形/長方形 36"/>
          <p:cNvSpPr/>
          <p:nvPr/>
        </p:nvSpPr>
        <p:spPr>
          <a:xfrm>
            <a:off x="4482190" y="357432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i="1" dirty="0" err="1"/>
              <a:t>AuthenticationManager</a:t>
            </a:r>
            <a:endParaRPr lang="en-US" altLang="ja-JP" i="1" dirty="0"/>
          </a:p>
        </p:txBody>
      </p:sp>
      <p:cxnSp>
        <p:nvCxnSpPr>
          <p:cNvPr id="43" name="直線矢印コネクタ 42"/>
          <p:cNvCxnSpPr>
            <a:stCxn id="56" idx="0"/>
            <a:endCxn id="37" idx="2"/>
          </p:cNvCxnSpPr>
          <p:nvPr/>
        </p:nvCxnSpPr>
        <p:spPr>
          <a:xfrm flipV="1">
            <a:off x="6140511" y="4073390"/>
            <a:ext cx="0" cy="419132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1396538" y="4085867"/>
            <a:ext cx="0" cy="166654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9676754" y="5896757"/>
            <a:ext cx="20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Resource server</a:t>
            </a:r>
          </a:p>
        </p:txBody>
      </p:sp>
      <p:cxnSp>
        <p:nvCxnSpPr>
          <p:cNvPr id="22" name="直線矢印コネクタ 21"/>
          <p:cNvCxnSpPr>
            <a:stCxn id="56" idx="2"/>
            <a:endCxn id="53" idx="0"/>
          </p:cNvCxnSpPr>
          <p:nvPr/>
        </p:nvCxnSpPr>
        <p:spPr>
          <a:xfrm>
            <a:off x="6140511" y="4991586"/>
            <a:ext cx="0" cy="6380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8190219" y="3560717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OAuth2AuthenticationEntryPoint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531069" y="320499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8190219" y="4482343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OAuth2AccessDeniedHandler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531069" y="413111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4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400050" y="1100380"/>
            <a:ext cx="8263183" cy="563978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9061743" y="4323857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9061743" y="3275362"/>
            <a:ext cx="2844800" cy="6993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Resource </a:t>
            </a:r>
            <a:r>
              <a:rPr lang="en-US" altLang="ja-JP" sz="1600" dirty="0" smtClean="0">
                <a:solidFill>
                  <a:schemeClr val="bg1"/>
                </a:solidFill>
              </a:rPr>
              <a:t>server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361996" y="6349042"/>
            <a:ext cx="10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350" y="4494333"/>
            <a:ext cx="3314880" cy="374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</a:p>
        </p:txBody>
      </p:sp>
      <p:cxnSp>
        <p:nvCxnSpPr>
          <p:cNvPr id="100" name="カギ線コネクタ 99"/>
          <p:cNvCxnSpPr/>
          <p:nvPr/>
        </p:nvCxnSpPr>
        <p:spPr>
          <a:xfrm flipV="1">
            <a:off x="4010799" y="3559031"/>
            <a:ext cx="5050944" cy="1003472"/>
          </a:xfrm>
          <a:prstGeom prst="bentConnector3">
            <a:avLst>
              <a:gd name="adj1" fmla="val 9896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87720" y="5195569"/>
            <a:ext cx="3316642" cy="538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i="1" dirty="0"/>
              <a:t>OAuth2ClientContext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718738" y="94439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14" name="正方形/長方形 13"/>
          <p:cNvSpPr/>
          <p:nvPr/>
        </p:nvSpPr>
        <p:spPr>
          <a:xfrm>
            <a:off x="791317" y="1296926"/>
            <a:ext cx="3628239" cy="733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47116" y="1441256"/>
            <a:ext cx="331664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1183037" y="208383"/>
            <a:ext cx="2844800" cy="69931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903530" y="4434707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AccessTokenProvider</a:t>
            </a:r>
            <a:endParaRPr lang="en-US" altLang="ja-JP" i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521478" y="2907680"/>
            <a:ext cx="4148380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15" idx="2"/>
            <a:endCxn id="44" idx="0"/>
          </p:cNvCxnSpPr>
          <p:nvPr/>
        </p:nvCxnSpPr>
        <p:spPr>
          <a:xfrm flipH="1">
            <a:off x="2595668" y="1887270"/>
            <a:ext cx="9769" cy="35244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16" idx="2"/>
            <a:endCxn id="15" idx="0"/>
          </p:cNvCxnSpPr>
          <p:nvPr/>
        </p:nvCxnSpPr>
        <p:spPr>
          <a:xfrm>
            <a:off x="2605437" y="907696"/>
            <a:ext cx="0" cy="53356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/>
          <p:nvPr/>
        </p:nvCxnSpPr>
        <p:spPr>
          <a:xfrm flipH="1">
            <a:off x="2353359" y="3332036"/>
            <a:ext cx="17284" cy="32824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テキスト ボックス 292"/>
          <p:cNvSpPr txBox="1"/>
          <p:nvPr/>
        </p:nvSpPr>
        <p:spPr>
          <a:xfrm>
            <a:off x="2483066" y="332254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(2)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7" name="テキスト ボックス 316"/>
          <p:cNvSpPr txBox="1"/>
          <p:nvPr/>
        </p:nvSpPr>
        <p:spPr>
          <a:xfrm>
            <a:off x="2461254" y="483550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(3)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4341309" y="464533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(4)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4099097" y="420009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(6)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39" name="テキスト ボックス 338"/>
          <p:cNvSpPr txBox="1"/>
          <p:nvPr/>
        </p:nvSpPr>
        <p:spPr>
          <a:xfrm>
            <a:off x="8257880" y="416874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(5)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95919" y="3657418"/>
            <a:ext cx="3314880" cy="502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</a:t>
            </a:r>
            <a:r>
              <a:rPr lang="en-US" altLang="ja-JP" dirty="0" smtClean="0"/>
              <a:t>interface&gt;</a:t>
            </a:r>
            <a:endParaRPr lang="en-US" altLang="ja-JP" dirty="0"/>
          </a:p>
          <a:p>
            <a:pPr algn="ctr"/>
            <a:r>
              <a:rPr lang="en-US" altLang="ja-JP" i="1" dirty="0" err="1" smtClean="0"/>
              <a:t>RestOperations</a:t>
            </a:r>
            <a:endParaRPr lang="en-US" altLang="ja-JP" i="1" dirty="0"/>
          </a:p>
        </p:txBody>
      </p:sp>
      <p:cxnSp>
        <p:nvCxnSpPr>
          <p:cNvPr id="38" name="直線矢印コネクタ 37"/>
          <p:cNvCxnSpPr>
            <a:stCxn id="51" idx="0"/>
            <a:endCxn id="31" idx="2"/>
          </p:cNvCxnSpPr>
          <p:nvPr/>
        </p:nvCxnSpPr>
        <p:spPr>
          <a:xfrm flipV="1">
            <a:off x="2351790" y="4160254"/>
            <a:ext cx="1569" cy="33407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80055" y="6064523"/>
            <a:ext cx="3314880" cy="351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DefaultOAuth2ClientContext</a:t>
            </a:r>
            <a:endParaRPr lang="en-US" altLang="ja-JP" dirty="0"/>
          </a:p>
        </p:txBody>
      </p:sp>
      <p:cxnSp>
        <p:nvCxnSpPr>
          <p:cNvPr id="46" name="直線矢印コネクタ 45"/>
          <p:cNvCxnSpPr>
            <a:stCxn id="51" idx="2"/>
            <a:endCxn id="30" idx="0"/>
          </p:cNvCxnSpPr>
          <p:nvPr/>
        </p:nvCxnSpPr>
        <p:spPr>
          <a:xfrm flipH="1">
            <a:off x="2346041" y="4868457"/>
            <a:ext cx="5749" cy="32711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3" idx="0"/>
            <a:endCxn id="30" idx="2"/>
          </p:cNvCxnSpPr>
          <p:nvPr/>
        </p:nvCxnSpPr>
        <p:spPr>
          <a:xfrm flipV="1">
            <a:off x="2337495" y="5734234"/>
            <a:ext cx="8546" cy="33028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32" idx="3"/>
            <a:endCxn id="5" idx="1"/>
          </p:cNvCxnSpPr>
          <p:nvPr/>
        </p:nvCxnSpPr>
        <p:spPr>
          <a:xfrm flipV="1">
            <a:off x="8220172" y="4677935"/>
            <a:ext cx="841571" cy="53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903530" y="5823633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/>
              <a:t>OAuth2ProtectedResourceDetails</a:t>
            </a:r>
          </a:p>
        </p:txBody>
      </p:sp>
      <p:cxnSp>
        <p:nvCxnSpPr>
          <p:cNvPr id="83" name="カギ線コネクタ 82"/>
          <p:cNvCxnSpPr>
            <a:endCxn id="82" idx="1"/>
          </p:cNvCxnSpPr>
          <p:nvPr/>
        </p:nvCxnSpPr>
        <p:spPr>
          <a:xfrm rot="16200000" flipH="1">
            <a:off x="3872291" y="5040958"/>
            <a:ext cx="1390802" cy="67167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2" idx="2"/>
            <a:endCxn id="82" idx="0"/>
          </p:cNvCxnSpPr>
          <p:nvPr/>
        </p:nvCxnSpPr>
        <p:spPr>
          <a:xfrm>
            <a:off x="6561851" y="4931835"/>
            <a:ext cx="0" cy="8917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51" idx="3"/>
            <a:endCxn id="32" idx="1"/>
          </p:cNvCxnSpPr>
          <p:nvPr/>
        </p:nvCxnSpPr>
        <p:spPr>
          <a:xfrm>
            <a:off x="4009230" y="4681395"/>
            <a:ext cx="894300" cy="187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21478" y="2239712"/>
            <a:ext cx="4148380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  <p:cxnSp>
        <p:nvCxnSpPr>
          <p:cNvPr id="45" name="直線矢印コネクタ 44"/>
          <p:cNvCxnSpPr>
            <a:stCxn id="44" idx="2"/>
            <a:endCxn id="54" idx="0"/>
          </p:cNvCxnSpPr>
          <p:nvPr/>
        </p:nvCxnSpPr>
        <p:spPr>
          <a:xfrm>
            <a:off x="2595668" y="2654641"/>
            <a:ext cx="0" cy="2530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0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778262"/>
          <a:ext cx="4809269" cy="209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client_id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client_secret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VARCHAR(60)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client_name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access_token_validity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INT(6)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refresh_token_validity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INT(6)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2361319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/>
              <a:t>clients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55000" y="2361319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  <p:cxnSp>
        <p:nvCxnSpPr>
          <p:cNvPr id="27" name="直線コネクタ 26"/>
          <p:cNvCxnSpPr>
            <a:stCxn id="4" idx="3"/>
            <a:endCxn id="66" idx="1"/>
          </p:cNvCxnSpPr>
          <p:nvPr/>
        </p:nvCxnSpPr>
        <p:spPr>
          <a:xfrm flipV="1">
            <a:off x="5468601" y="1158299"/>
            <a:ext cx="1261674" cy="2666578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4" idx="3"/>
            <a:endCxn id="63" idx="1"/>
          </p:cNvCxnSpPr>
          <p:nvPr/>
        </p:nvCxnSpPr>
        <p:spPr>
          <a:xfrm flipV="1">
            <a:off x="5468601" y="2779210"/>
            <a:ext cx="1261674" cy="1045667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3"/>
            <a:endCxn id="58" idx="1"/>
          </p:cNvCxnSpPr>
          <p:nvPr/>
        </p:nvCxnSpPr>
        <p:spPr>
          <a:xfrm>
            <a:off x="5468601" y="3824877"/>
            <a:ext cx="1261674" cy="57113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4" idx="3"/>
            <a:endCxn id="52" idx="1"/>
          </p:cNvCxnSpPr>
          <p:nvPr/>
        </p:nvCxnSpPr>
        <p:spPr>
          <a:xfrm>
            <a:off x="5468601" y="3824877"/>
            <a:ext cx="1261674" cy="2187967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表 51"/>
          <p:cNvGraphicFramePr>
            <a:graphicFrameLocks noGrp="1"/>
          </p:cNvGraphicFramePr>
          <p:nvPr>
            <p:extLst/>
          </p:nvPr>
        </p:nvGraphicFramePr>
        <p:xfrm>
          <a:off x="6730275" y="5594198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web_server_redirect_uri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6730275" y="5167574"/>
            <a:ext cx="3179421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web_server_redirect_uris</a:t>
            </a:r>
            <a:endParaRPr lang="ja-JP" altLang="en-US" sz="2032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714129" y="5177254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(5)</a:t>
            </a:r>
            <a:endParaRPr lang="ja-JP" altLang="en-US" sz="2032" dirty="0"/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/>
          </p:nvPr>
        </p:nvGraphicFramePr>
        <p:xfrm>
          <a:off x="6730275" y="3977366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authorized_grant_type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テキスト ボックス 58"/>
          <p:cNvSpPr txBox="1"/>
          <p:nvPr/>
        </p:nvSpPr>
        <p:spPr>
          <a:xfrm>
            <a:off x="6730275" y="3550743"/>
            <a:ext cx="2749305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authorized_grant_types</a:t>
            </a:r>
            <a:endParaRPr lang="ja-JP" altLang="en-US" sz="2032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728467" y="3560423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(4)</a:t>
            </a:r>
            <a:endParaRPr lang="ja-JP" altLang="en-US" sz="2032" dirty="0"/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/>
          </p:nvPr>
        </p:nvGraphicFramePr>
        <p:xfrm>
          <a:off x="6730275" y="2360564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resource_id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>
          <a:xfrm>
            <a:off x="6730276" y="1933941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resource_ids</a:t>
            </a:r>
            <a:endParaRPr lang="ja-JP" altLang="en-US" sz="2032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9025944" y="194362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(3)</a:t>
            </a:r>
            <a:endParaRPr lang="ja-JP" altLang="en-US" sz="2032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/>
          </p:nvPr>
        </p:nvGraphicFramePr>
        <p:xfrm>
          <a:off x="6730275" y="739653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1"/>
                <a:gridCol w="1927529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scope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テキスト ボックス 66"/>
          <p:cNvSpPr txBox="1"/>
          <p:nvPr/>
        </p:nvSpPr>
        <p:spPr>
          <a:xfrm>
            <a:off x="6730276" y="313029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/>
              <a:t>scopes</a:t>
            </a:r>
            <a:endParaRPr lang="ja-JP" altLang="en-US" sz="2032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025941" y="322710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(2)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36716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4"/>
          <a:ext cx="4809269" cy="293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authentication_id</a:t>
                      </a:r>
                      <a:endParaRPr kumimoji="1" lang="en-US" altLang="ja-JP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VARCHAR(256)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user_name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refresh_token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2580697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oauth_access_token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55000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/>
          </p:nvPr>
        </p:nvGraphicFramePr>
        <p:xfrm>
          <a:off x="6730275" y="2037195"/>
          <a:ext cx="4809270" cy="125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1"/>
                <a:gridCol w="1927529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テキスト ボックス 66"/>
          <p:cNvSpPr txBox="1"/>
          <p:nvPr/>
        </p:nvSpPr>
        <p:spPr>
          <a:xfrm>
            <a:off x="6730274" y="1610571"/>
            <a:ext cx="2478203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oauth_refresh_token</a:t>
            </a:r>
            <a:endParaRPr lang="ja-JP" altLang="en-US" sz="2032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054098" y="1620252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(2)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26948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2042159" y="1239289"/>
            <a:ext cx="3420984" cy="1311097"/>
            <a:chOff x="2042159" y="1239289"/>
            <a:chExt cx="3420984" cy="1311097"/>
          </a:xfrm>
        </p:grpSpPr>
        <p:sp>
          <p:nvSpPr>
            <p:cNvPr id="8" name="円/楕円 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台形 1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台形 19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台形 20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6718" y="2091515"/>
            <a:ext cx="3318564" cy="2674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20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4"/>
          <a:ext cx="4809269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VARCHAR(256)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1366993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oauth_code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83898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18877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5"/>
          <a:ext cx="4809269" cy="251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kumimoji="1" lang="en-US" altLang="ja-JP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clientId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scope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kumimoji="1" lang="ja-JP" altLang="en-US" sz="18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marL="0" marR="0" lvl="0" indent="0" algn="l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expiresAt</a:t>
                      </a:r>
                      <a:endParaRPr kumimoji="1" lang="ja-JP" altLang="en-US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1" lang="ja-JP" altLang="en-US" sz="1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lastModifiedAt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1" lang="ja-JP" altLang="en-US" sz="1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1787551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oauth_approvals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51525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37224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pic>
        <p:nvPicPr>
          <p:cNvPr id="42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2454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4076630" y="1301783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Third-party applications 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7793940" y="1301783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 smtClean="0"/>
              <a:t>HTTP Service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8914652" y="2038667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</a:t>
            </a:r>
            <a:r>
              <a:rPr lang="en-US" altLang="ja-JP" sz="1600" dirty="0" smtClean="0"/>
              <a:t>estricted resources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00291" y="2280315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  <p:cxnSp>
        <p:nvCxnSpPr>
          <p:cNvPr id="68" name="カギ線コネクタ 67"/>
          <p:cNvCxnSpPr/>
          <p:nvPr/>
        </p:nvCxnSpPr>
        <p:spPr>
          <a:xfrm flipV="1">
            <a:off x="2765447" y="2400714"/>
            <a:ext cx="5144393" cy="227378"/>
          </a:xfrm>
          <a:prstGeom prst="bentConnector3">
            <a:avLst>
              <a:gd name="adj1" fmla="val 99992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V="1">
            <a:off x="6428804" y="1933431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複数書類 87"/>
          <p:cNvSpPr/>
          <p:nvPr/>
        </p:nvSpPr>
        <p:spPr>
          <a:xfrm>
            <a:off x="6818266" y="1771787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/>
        </p:nvGrpSpPr>
        <p:grpSpPr>
          <a:xfrm rot="18983385">
            <a:off x="6735012" y="2476937"/>
            <a:ext cx="863272" cy="330850"/>
            <a:chOff x="2042159" y="1239289"/>
            <a:chExt cx="3420984" cy="1311097"/>
          </a:xfrm>
        </p:grpSpPr>
        <p:sp>
          <p:nvSpPr>
            <p:cNvPr id="58" name="円/楕円 5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台形 58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台形 59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台形 60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直線矢印コネクタ 97"/>
          <p:cNvCxnSpPr>
            <a:stCxn id="42" idx="1"/>
            <a:endCxn id="43" idx="1"/>
          </p:cNvCxnSpPr>
          <p:nvPr/>
        </p:nvCxnSpPr>
        <p:spPr>
          <a:xfrm>
            <a:off x="2711494" y="1853167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線吹き出し 2 (枠付き) 119"/>
          <p:cNvSpPr/>
          <p:nvPr/>
        </p:nvSpPr>
        <p:spPr>
          <a:xfrm>
            <a:off x="6549550" y="931401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366"/>
              <a:gd name="adj6" fmla="val 2145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Limited </a:t>
            </a:r>
            <a:r>
              <a:rPr lang="en-US" altLang="ja-JP" dirty="0"/>
              <a:t>access 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55750" y="533473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(2) OAuth2.0 </a:t>
            </a:r>
            <a:r>
              <a:rPr lang="en-US" altLang="ja-JP" dirty="0"/>
              <a:t>authentication model</a:t>
            </a:r>
            <a:endParaRPr kumimoji="1" lang="ja-JP" altLang="en-US" dirty="0"/>
          </a:p>
        </p:txBody>
      </p:sp>
      <p:sp>
        <p:nvSpPr>
          <p:cNvPr id="55" name="線吹き出し 2 (枠付き) 54"/>
          <p:cNvSpPr/>
          <p:nvPr/>
        </p:nvSpPr>
        <p:spPr>
          <a:xfrm>
            <a:off x="2839899" y="2716782"/>
            <a:ext cx="3755020" cy="553092"/>
          </a:xfrm>
          <a:prstGeom prst="borderCallout2">
            <a:avLst>
              <a:gd name="adj1" fmla="val 41553"/>
              <a:gd name="adj2" fmla="val 102928"/>
              <a:gd name="adj3" fmla="val 40405"/>
              <a:gd name="adj4" fmla="val 106851"/>
              <a:gd name="adj5" fmla="val 22993"/>
              <a:gd name="adj6" fmla="val 110009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Authenticate without going through the Third-party applications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243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06709" y="1655873"/>
            <a:ext cx="9667374" cy="3386026"/>
            <a:chOff x="1406001" y="1655873"/>
            <a:chExt cx="9667374" cy="3386026"/>
          </a:xfrm>
        </p:grpSpPr>
        <p:sp>
          <p:nvSpPr>
            <p:cNvPr id="4" name="角丸四角形 3"/>
            <p:cNvSpPr/>
            <p:nvPr/>
          </p:nvSpPr>
          <p:spPr>
            <a:xfrm>
              <a:off x="1406001" y="1655873"/>
              <a:ext cx="2352174" cy="134858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R</a:t>
              </a:r>
              <a:r>
                <a:rPr lang="en-US" altLang="ja-JP" sz="1600" dirty="0" smtClean="0"/>
                <a:t>esource owner</a:t>
              </a: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063600" y="1655873"/>
              <a:ext cx="2352174" cy="338602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Client</a:t>
              </a: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721201" y="1680366"/>
              <a:ext cx="2352174" cy="13240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Authorization server</a:t>
              </a: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721201" y="3717810"/>
              <a:ext cx="2352174" cy="132408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Resource server</a:t>
              </a: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7415775" y="210899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H="1">
              <a:off x="7415776" y="255376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7415775" y="414734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7415776" y="459211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4114230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(1)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3758174" y="2108992"/>
              <a:ext cx="1305426" cy="0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H="1">
              <a:off x="3758175" y="2553765"/>
              <a:ext cx="1305425" cy="16691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4114230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(2)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771831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(3)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771831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(4)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71831" y="3758417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(5)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771831" y="4225663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(6)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9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8694416" y="1163465"/>
            <a:ext cx="43129" cy="54493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カギ線コネクタ 32"/>
          <p:cNvCxnSpPr/>
          <p:nvPr/>
        </p:nvCxnSpPr>
        <p:spPr>
          <a:xfrm flipV="1">
            <a:off x="6469763" y="6092458"/>
            <a:ext cx="4611332" cy="41561"/>
          </a:xfrm>
          <a:prstGeom prst="straightConnector1">
            <a:avLst/>
          </a:prstGeom>
          <a:ln w="38100">
            <a:solidFill>
              <a:schemeClr val="accent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595176" y="747064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3037950" y="747064"/>
            <a:ext cx="1785614" cy="4227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812092" y="747064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10" y="10098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5349017" y="428370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414008" y="747063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9" name="カギ線コネクタ 8"/>
          <p:cNvCxnSpPr/>
          <p:nvPr/>
        </p:nvCxnSpPr>
        <p:spPr>
          <a:xfrm>
            <a:off x="6474831" y="4818459"/>
            <a:ext cx="2239709" cy="136313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1596488" y="2954610"/>
            <a:ext cx="6981572" cy="14879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 flipH="1" flipV="1">
            <a:off x="6470177" y="5642293"/>
            <a:ext cx="4572987" cy="20850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4043948" y="2402958"/>
            <a:ext cx="4629648" cy="180972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6551592" y="2136566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0491" y="138829"/>
            <a:ext cx="1127999" cy="909237"/>
          </a:xfrm>
          <a:prstGeom prst="rect">
            <a:avLst/>
          </a:prstGeom>
          <a:noFill/>
        </p:spPr>
      </p:pic>
      <p:sp>
        <p:nvSpPr>
          <p:cNvPr id="25" name="テキスト ボックス 24"/>
          <p:cNvSpPr txBox="1"/>
          <p:nvPr/>
        </p:nvSpPr>
        <p:spPr>
          <a:xfrm>
            <a:off x="4889941" y="317114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887900" y="467371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1473959" y="1169787"/>
            <a:ext cx="14024" cy="54493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5" idx="2"/>
          </p:cNvCxnSpPr>
          <p:nvPr/>
        </p:nvCxnSpPr>
        <p:spPr>
          <a:xfrm flipH="1">
            <a:off x="3924123" y="1169787"/>
            <a:ext cx="6634" cy="54493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6306815" y="1168894"/>
            <a:ext cx="39945" cy="55218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6" idx="0"/>
          </p:cNvCxnSpPr>
          <p:nvPr/>
        </p:nvCxnSpPr>
        <p:spPr>
          <a:xfrm>
            <a:off x="1614821" y="1526466"/>
            <a:ext cx="4572540" cy="21446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4055405" y="2049650"/>
            <a:ext cx="2118309" cy="12349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124481" y="1211381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 rot="5400000">
            <a:off x="6022045" y="1775572"/>
            <a:ext cx="590806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0" name="角丸四角形 39"/>
          <p:cNvSpPr/>
          <p:nvPr/>
        </p:nvSpPr>
        <p:spPr>
          <a:xfrm rot="5400000">
            <a:off x="3597285" y="2155517"/>
            <a:ext cx="636606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44" name="角丸四角形 43"/>
          <p:cNvSpPr/>
          <p:nvPr/>
        </p:nvSpPr>
        <p:spPr>
          <a:xfrm rot="5400000">
            <a:off x="8311885" y="2607522"/>
            <a:ext cx="78602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角丸四角形 45"/>
          <p:cNvSpPr/>
          <p:nvPr/>
        </p:nvSpPr>
        <p:spPr>
          <a:xfrm rot="5400000">
            <a:off x="1229717" y="139191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7" name="角丸四角形 46"/>
          <p:cNvSpPr/>
          <p:nvPr/>
        </p:nvSpPr>
        <p:spPr>
          <a:xfrm rot="5400000">
            <a:off x="8390501" y="3738011"/>
            <a:ext cx="647133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1615568" y="3399920"/>
            <a:ext cx="6962492" cy="277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 rot="5400000">
            <a:off x="1035025" y="3167124"/>
            <a:ext cx="877228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5" name="角丸四角形 64"/>
          <p:cNvSpPr/>
          <p:nvPr/>
        </p:nvSpPr>
        <p:spPr>
          <a:xfrm rot="5400000">
            <a:off x="3620989" y="4236017"/>
            <a:ext cx="636606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4071257" y="4019931"/>
            <a:ext cx="4515408" cy="28432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087718" y="4531262"/>
            <a:ext cx="2099643" cy="126914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8"/>
          <p:cNvSpPr/>
          <p:nvPr/>
        </p:nvSpPr>
        <p:spPr>
          <a:xfrm rot="5400000">
            <a:off x="5262027" y="5356252"/>
            <a:ext cx="2129519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8412332" y="5002889"/>
            <a:ext cx="647133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76" name="カギ線コネクタ 8"/>
          <p:cNvCxnSpPr/>
          <p:nvPr/>
        </p:nvCxnSpPr>
        <p:spPr>
          <a:xfrm flipH="1">
            <a:off x="6470522" y="5301030"/>
            <a:ext cx="2157625" cy="16404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フローチャート: 書類 79"/>
          <p:cNvSpPr/>
          <p:nvPr/>
        </p:nvSpPr>
        <p:spPr>
          <a:xfrm>
            <a:off x="6994576" y="4562902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Authorization Code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3" name="フローチャート: 書類 82"/>
          <p:cNvSpPr/>
          <p:nvPr/>
        </p:nvSpPr>
        <p:spPr>
          <a:xfrm>
            <a:off x="6986485" y="526015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4" name="フローチャート: 書類 83"/>
          <p:cNvSpPr/>
          <p:nvPr/>
        </p:nvSpPr>
        <p:spPr>
          <a:xfrm>
            <a:off x="4858622" y="4117808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Authorization Code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/>
          <p:nvPr/>
        </p:nvCxnSpPr>
        <p:spPr>
          <a:xfrm flipV="1">
            <a:off x="1651042" y="6323163"/>
            <a:ext cx="4545657" cy="119529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 rot="5400000">
            <a:off x="1166261" y="6365331"/>
            <a:ext cx="665977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92" name="角丸四角形 91"/>
          <p:cNvSpPr/>
          <p:nvPr/>
        </p:nvSpPr>
        <p:spPr>
          <a:xfrm>
            <a:off x="10192556" y="746171"/>
            <a:ext cx="1785614" cy="422723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/>
              <a:t>Resource server</a:t>
            </a:r>
            <a:endParaRPr lang="en-US" altLang="ja-JP" sz="1600" dirty="0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11114576" y="1168894"/>
            <a:ext cx="43129" cy="54493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角丸四角形 109"/>
          <p:cNvSpPr/>
          <p:nvPr/>
        </p:nvSpPr>
        <p:spPr>
          <a:xfrm rot="5400000">
            <a:off x="10809850" y="5860134"/>
            <a:ext cx="648643" cy="262569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459951" y="444354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8735898" y="5390215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94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9519" y="693341"/>
            <a:ext cx="1319764" cy="421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983456" y="694519"/>
            <a:ext cx="1319764" cy="421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6846271" y="694991"/>
            <a:ext cx="1372226" cy="421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</a:t>
            </a:r>
            <a:r>
              <a:rPr lang="en-US" altLang="ja-JP" sz="1600" dirty="0" smtClean="0"/>
              <a:t>server</a:t>
            </a:r>
            <a:endParaRPr lang="en-US" altLang="ja-JP" sz="1600" dirty="0"/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623" y="2604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2220611" y="2583822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923125" y="693341"/>
            <a:ext cx="1319764" cy="421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3787683" y="5100546"/>
            <a:ext cx="1942824" cy="10564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793222" y="1962150"/>
            <a:ext cx="3629454" cy="108292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251645" y="977534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609738" y="1669484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6" name="File"/>
          <p:cNvSpPr>
            <a:spLocks noEditPoints="1" noChangeArrowheads="1"/>
          </p:cNvSpPr>
          <p:nvPr/>
        </p:nvSpPr>
        <p:spPr bwMode="auto">
          <a:xfrm>
            <a:off x="8748124" y="517485"/>
            <a:ext cx="1519739" cy="59705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50" dirty="0" smtClean="0"/>
              <a:t>Client resource</a:t>
            </a:r>
            <a:endParaRPr lang="ja-JP" altLang="en-US" sz="135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64547" y="3464161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82513" y="4713654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89736" y="5338973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43576" y="4928576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1613587" y="1286506"/>
            <a:ext cx="3861524" cy="11099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2"/>
          </p:cNvCxnSpPr>
          <p:nvPr/>
        </p:nvCxnSpPr>
        <p:spPr>
          <a:xfrm flipH="1">
            <a:off x="1467327" y="1114541"/>
            <a:ext cx="32074" cy="52999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5" idx="2"/>
          </p:cNvCxnSpPr>
          <p:nvPr/>
        </p:nvCxnSpPr>
        <p:spPr>
          <a:xfrm>
            <a:off x="3643338" y="1115719"/>
            <a:ext cx="11824" cy="52987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0" idx="2"/>
          </p:cNvCxnSpPr>
          <p:nvPr/>
        </p:nvCxnSpPr>
        <p:spPr>
          <a:xfrm>
            <a:off x="5583007" y="1114541"/>
            <a:ext cx="20556" cy="52999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6" idx="2"/>
          </p:cNvCxnSpPr>
          <p:nvPr/>
        </p:nvCxnSpPr>
        <p:spPr>
          <a:xfrm>
            <a:off x="7532384" y="1116191"/>
            <a:ext cx="0" cy="5298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9507993" y="1114541"/>
            <a:ext cx="72731" cy="54365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rot="10800000">
            <a:off x="3542469" y="4603171"/>
            <a:ext cx="25410" cy="349829"/>
          </a:xfrm>
          <a:prstGeom prst="bentConnector3">
            <a:avLst>
              <a:gd name="adj1" fmla="val 1331094"/>
            </a:avLst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6715" y="70589"/>
            <a:ext cx="1127999" cy="909237"/>
          </a:xfrm>
          <a:prstGeom prst="rect">
            <a:avLst/>
          </a:prstGeom>
          <a:noFill/>
        </p:spPr>
      </p:pic>
      <p:sp>
        <p:nvSpPr>
          <p:cNvPr id="54" name="角丸四角形 53"/>
          <p:cNvSpPr/>
          <p:nvPr/>
        </p:nvSpPr>
        <p:spPr>
          <a:xfrm rot="5400000">
            <a:off x="1229717" y="1319727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5" name="角丸四角形 54"/>
          <p:cNvSpPr/>
          <p:nvPr/>
        </p:nvSpPr>
        <p:spPr>
          <a:xfrm rot="5400000">
            <a:off x="1201163" y="2648561"/>
            <a:ext cx="544952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6" name="角丸四角形 55"/>
          <p:cNvSpPr/>
          <p:nvPr/>
        </p:nvSpPr>
        <p:spPr>
          <a:xfrm rot="5400000">
            <a:off x="1166261" y="6248369"/>
            <a:ext cx="665977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9" name="角丸四角形 68"/>
          <p:cNvSpPr/>
          <p:nvPr/>
        </p:nvSpPr>
        <p:spPr>
          <a:xfrm rot="5400000">
            <a:off x="3397744" y="1711330"/>
            <a:ext cx="489768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2686980" y="4249366"/>
            <a:ext cx="1958703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73" name="角丸四角形 72"/>
          <p:cNvSpPr/>
          <p:nvPr/>
        </p:nvSpPr>
        <p:spPr>
          <a:xfrm rot="5400000">
            <a:off x="5373862" y="1396203"/>
            <a:ext cx="44048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4" name="角丸四角形 73"/>
          <p:cNvSpPr/>
          <p:nvPr/>
        </p:nvSpPr>
        <p:spPr>
          <a:xfrm rot="5400000">
            <a:off x="5055688" y="5462094"/>
            <a:ext cx="1118484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5" name="角丸四角形 74"/>
          <p:cNvSpPr/>
          <p:nvPr/>
        </p:nvSpPr>
        <p:spPr>
          <a:xfrm rot="5400000">
            <a:off x="7271536" y="2099547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6" name="角丸四角形 75"/>
          <p:cNvSpPr/>
          <p:nvPr/>
        </p:nvSpPr>
        <p:spPr>
          <a:xfrm rot="5400000">
            <a:off x="7280776" y="3042237"/>
            <a:ext cx="519142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8" name="角丸四角形 77"/>
          <p:cNvSpPr/>
          <p:nvPr/>
        </p:nvSpPr>
        <p:spPr>
          <a:xfrm>
            <a:off x="10784717" y="677931"/>
            <a:ext cx="1320844" cy="422723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/>
              <a:t>Resource server</a:t>
            </a:r>
            <a:endParaRPr lang="en-US" altLang="ja-JP" sz="1600" dirty="0"/>
          </a:p>
        </p:txBody>
      </p:sp>
      <p:cxnSp>
        <p:nvCxnSpPr>
          <p:cNvPr id="79" name="直線コネクタ 78"/>
          <p:cNvCxnSpPr/>
          <p:nvPr/>
        </p:nvCxnSpPr>
        <p:spPr>
          <a:xfrm>
            <a:off x="11469415" y="1168894"/>
            <a:ext cx="43129" cy="54493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角丸四角形 79"/>
          <p:cNvSpPr/>
          <p:nvPr/>
        </p:nvSpPr>
        <p:spPr>
          <a:xfrm rot="5400000">
            <a:off x="11173264" y="5406304"/>
            <a:ext cx="648643" cy="262569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82" name="直線矢印コネクタ 81"/>
          <p:cNvCxnSpPr/>
          <p:nvPr/>
        </p:nvCxnSpPr>
        <p:spPr>
          <a:xfrm flipH="1">
            <a:off x="3754726" y="1669484"/>
            <a:ext cx="1720385" cy="7704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 flipH="1">
            <a:off x="1606168" y="2367601"/>
            <a:ext cx="5816508" cy="286762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1614821" y="2901742"/>
            <a:ext cx="5807855" cy="13791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3794138" y="3298716"/>
            <a:ext cx="3610202" cy="27315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3796304" y="3788546"/>
            <a:ext cx="5629746" cy="15497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3794137" y="4196785"/>
            <a:ext cx="5631913" cy="24727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4984168" y="3158403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7" name="角丸四角形 106"/>
          <p:cNvSpPr/>
          <p:nvPr/>
        </p:nvSpPr>
        <p:spPr>
          <a:xfrm rot="5400000">
            <a:off x="9277516" y="3960600"/>
            <a:ext cx="559638" cy="262569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2" name="カギ線コネクタ 32"/>
          <p:cNvCxnSpPr/>
          <p:nvPr/>
        </p:nvCxnSpPr>
        <p:spPr>
          <a:xfrm flipH="1" flipV="1">
            <a:off x="5747976" y="5299711"/>
            <a:ext cx="5631972" cy="58768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32"/>
          <p:cNvCxnSpPr/>
          <p:nvPr/>
        </p:nvCxnSpPr>
        <p:spPr>
          <a:xfrm flipV="1">
            <a:off x="5731373" y="5708305"/>
            <a:ext cx="5634928" cy="177751"/>
          </a:xfrm>
          <a:prstGeom prst="straightConnector1">
            <a:avLst/>
          </a:prstGeom>
          <a:ln w="38100">
            <a:solidFill>
              <a:schemeClr val="accent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H="1">
            <a:off x="1660219" y="6042195"/>
            <a:ext cx="3803797" cy="233289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書類 39"/>
          <p:cNvSpPr/>
          <p:nvPr/>
        </p:nvSpPr>
        <p:spPr>
          <a:xfrm>
            <a:off x="7952012" y="503293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21" name="フローチャート: 書類 120"/>
          <p:cNvSpPr/>
          <p:nvPr/>
        </p:nvSpPr>
        <p:spPr>
          <a:xfrm>
            <a:off x="4110759" y="4878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23601" y="931406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523601" y="2740818"/>
            <a:ext cx="2352174" cy="12961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490840" y="2740818"/>
            <a:ext cx="2352174" cy="13240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</a:t>
            </a:r>
            <a:r>
              <a:rPr lang="en-US" altLang="ja-JP" sz="1600" dirty="0" smtClean="0"/>
              <a:t>server</a:t>
            </a:r>
            <a:endParaRPr lang="en-US" altLang="ja-JP" sz="1600" dirty="0"/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1615" y="527274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3671667" y="2082445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75775" y="3188295"/>
            <a:ext cx="2607925" cy="1396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4875775" y="3649737"/>
            <a:ext cx="2607925" cy="13965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3678369" y="2043224"/>
            <a:ext cx="0" cy="697594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996985" y="2844011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9" name="フローチャート: 書類 58"/>
          <p:cNvSpPr/>
          <p:nvPr/>
        </p:nvSpPr>
        <p:spPr>
          <a:xfrm>
            <a:off x="5661269" y="347920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27270" y="3291110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0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523601" y="2740818"/>
            <a:ext cx="2352174" cy="12961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490840" y="2740818"/>
            <a:ext cx="2352174" cy="13240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75775" y="3188295"/>
            <a:ext cx="2607925" cy="1396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4875775" y="3649737"/>
            <a:ext cx="2607925" cy="13965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996983" y="2844011"/>
            <a:ext cx="55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9" name="フローチャート: 書類 58"/>
          <p:cNvSpPr/>
          <p:nvPr/>
        </p:nvSpPr>
        <p:spPr>
          <a:xfrm>
            <a:off x="5661269" y="347920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27268" y="3291110"/>
            <a:ext cx="55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4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970118" y="1487970"/>
            <a:ext cx="6999316" cy="4582630"/>
            <a:chOff x="5063600" y="1655872"/>
            <a:chExt cx="5152328" cy="3789929"/>
          </a:xfrm>
        </p:grpSpPr>
        <p:sp>
          <p:nvSpPr>
            <p:cNvPr id="6" name="角丸四角形 5"/>
            <p:cNvSpPr/>
            <p:nvPr/>
          </p:nvSpPr>
          <p:spPr>
            <a:xfrm>
              <a:off x="5063600" y="1655872"/>
              <a:ext cx="1450239" cy="378992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Client</a:t>
              </a: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721202" y="1680366"/>
              <a:ext cx="1494726" cy="13240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Authorization server</a:t>
              </a: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8721201" y="3140832"/>
              <a:ext cx="1494727" cy="23049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Resource server</a:t>
              </a:r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6513839" y="1961945"/>
              <a:ext cx="220736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flipH="1">
              <a:off x="6513839" y="2553765"/>
              <a:ext cx="2207363" cy="282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6513839" y="4651502"/>
              <a:ext cx="220736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H="1">
              <a:off x="6513838" y="5175047"/>
              <a:ext cx="2207365" cy="28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7325134" y="1674449"/>
              <a:ext cx="593313" cy="30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(1)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315447" y="2209674"/>
              <a:ext cx="593313" cy="30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(2)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320863" y="4154332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(5)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320863" y="4872342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(6)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4053140" y="1794440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26" name="フローチャート: 書類 25"/>
          <p:cNvSpPr/>
          <p:nvPr/>
        </p:nvSpPr>
        <p:spPr>
          <a:xfrm>
            <a:off x="4851167" y="249428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3946583" y="3605081"/>
            <a:ext cx="2998649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3940232" y="4307777"/>
            <a:ext cx="2998653" cy="2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書類 31"/>
          <p:cNvSpPr/>
          <p:nvPr/>
        </p:nvSpPr>
        <p:spPr>
          <a:xfrm>
            <a:off x="4851167" y="3438466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3" name="フローチャート: 書類 32"/>
          <p:cNvSpPr/>
          <p:nvPr/>
        </p:nvSpPr>
        <p:spPr>
          <a:xfrm>
            <a:off x="4849186" y="4873659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4" name="爆発 1 33"/>
          <p:cNvSpPr/>
          <p:nvPr/>
        </p:nvSpPr>
        <p:spPr>
          <a:xfrm>
            <a:off x="6600352" y="5110095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29199" y="3086001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029199" y="396138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053140" y="425751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71021" y="5706168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53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970118" y="144944"/>
            <a:ext cx="9127378" cy="6503506"/>
            <a:chOff x="5063600" y="1655871"/>
            <a:chExt cx="6718833" cy="5378532"/>
          </a:xfrm>
        </p:grpSpPr>
        <p:sp>
          <p:nvSpPr>
            <p:cNvPr id="6" name="角丸四角形 5"/>
            <p:cNvSpPr/>
            <p:nvPr/>
          </p:nvSpPr>
          <p:spPr>
            <a:xfrm>
              <a:off x="5063600" y="1655871"/>
              <a:ext cx="1450239" cy="5378531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Client</a:t>
              </a: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10287707" y="1674449"/>
              <a:ext cx="1494726" cy="535995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Authorization server</a:t>
              </a: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8721200" y="3038567"/>
              <a:ext cx="1494727" cy="240723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Resource server</a:t>
              </a:r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6513839" y="1961945"/>
              <a:ext cx="377386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flipH="1">
              <a:off x="6513840" y="2533737"/>
              <a:ext cx="3773867" cy="482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6513839" y="4651502"/>
              <a:ext cx="220736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H="1">
              <a:off x="6513838" y="5175047"/>
              <a:ext cx="2207365" cy="28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8069269" y="1674449"/>
              <a:ext cx="593313" cy="30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(1)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069269" y="2193982"/>
              <a:ext cx="593313" cy="30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(2)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320863" y="4154332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(5)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320863" y="4872342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(6)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5008532" y="460245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26" name="フローチャート: 書類 25"/>
          <p:cNvSpPr/>
          <p:nvPr/>
        </p:nvSpPr>
        <p:spPr>
          <a:xfrm>
            <a:off x="5198216" y="111447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3946583" y="2262056"/>
            <a:ext cx="2998649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3940232" y="2964752"/>
            <a:ext cx="2998653" cy="2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書類 31"/>
          <p:cNvSpPr/>
          <p:nvPr/>
        </p:nvSpPr>
        <p:spPr>
          <a:xfrm>
            <a:off x="4851167" y="209544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3" name="フローチャート: 書類 32"/>
          <p:cNvSpPr/>
          <p:nvPr/>
        </p:nvSpPr>
        <p:spPr>
          <a:xfrm>
            <a:off x="4849186" y="3530634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4" name="爆発 1 33"/>
          <p:cNvSpPr/>
          <p:nvPr/>
        </p:nvSpPr>
        <p:spPr>
          <a:xfrm>
            <a:off x="6600352" y="3767070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29199" y="174297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029199" y="2618359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053140" y="2914491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71021" y="4363143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29" name="フローチャート: 書類 28"/>
          <p:cNvSpPr/>
          <p:nvPr/>
        </p:nvSpPr>
        <p:spPr>
          <a:xfrm>
            <a:off x="6494065" y="1112190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3940231" y="5248354"/>
            <a:ext cx="512671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3940232" y="5987367"/>
            <a:ext cx="5126710" cy="5834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053246" y="4776901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(7)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53246" y="564322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(8)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1" name="フローチャート: 書類 40"/>
          <p:cNvSpPr/>
          <p:nvPr/>
        </p:nvSpPr>
        <p:spPr>
          <a:xfrm>
            <a:off x="5940079" y="509278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2" name="フローチャート: 書類 41"/>
          <p:cNvSpPr/>
          <p:nvPr/>
        </p:nvSpPr>
        <p:spPr>
          <a:xfrm>
            <a:off x="5197129" y="5971087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3" name="フローチャート: 書類 42"/>
          <p:cNvSpPr/>
          <p:nvPr/>
        </p:nvSpPr>
        <p:spPr>
          <a:xfrm>
            <a:off x="6500010" y="597108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(Optional)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642</Words>
  <Application>Microsoft Office PowerPoint</Application>
  <PresentationFormat>ワイド画面</PresentationFormat>
  <Paragraphs>299</Paragraphs>
  <Slides>19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HG創英角ｺﾞｼｯｸUB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newuser</dc:creator>
  <cp:lastModifiedBy>newuser</cp:lastModifiedBy>
  <cp:revision>191</cp:revision>
  <dcterms:created xsi:type="dcterms:W3CDTF">2016-10-28T02:05:37Z</dcterms:created>
  <dcterms:modified xsi:type="dcterms:W3CDTF">2017-02-24T11:16:33Z</dcterms:modified>
</cp:coreProperties>
</file>