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611560" y="2654299"/>
            <a:ext cx="1584000" cy="554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Login Pages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611560" y="1563327"/>
            <a:ext cx="1584000" cy="554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Account </a:t>
            </a:r>
            <a:r>
              <a:rPr lang="en-US" altLang="ja-JP" dirty="0" smtClean="0"/>
              <a:t>Create </a:t>
            </a:r>
            <a:r>
              <a:rPr kumimoji="1" lang="en-US" altLang="ja-JP" dirty="0" smtClean="0"/>
              <a:t>Pages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2771800" y="1563327"/>
            <a:ext cx="1584000" cy="554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Account </a:t>
            </a:r>
            <a:r>
              <a:rPr lang="en-US" altLang="ja-JP" dirty="0" smtClean="0"/>
              <a:t>Update </a:t>
            </a:r>
            <a:r>
              <a:rPr kumimoji="1" lang="en-US" altLang="ja-JP" dirty="0" smtClean="0"/>
              <a:t>Pages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2771800" y="2658616"/>
            <a:ext cx="1584000" cy="554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Item View Pages</a:t>
            </a:r>
            <a:endParaRPr kumimoji="1" lang="en-US" altLang="ja-JP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6444208" y="2654299"/>
            <a:ext cx="1584000" cy="554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Order Pages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483768" y="1052736"/>
            <a:ext cx="5760640" cy="3312368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608004" y="2658616"/>
            <a:ext cx="1584000" cy="554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Cart View </a:t>
            </a:r>
            <a:r>
              <a:rPr kumimoji="1" lang="en-US" altLang="ja-JP" dirty="0" smtClean="0"/>
              <a:t>Pages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4751932" y="3717032"/>
            <a:ext cx="1296144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Cart</a:t>
            </a:r>
          </a:p>
        </p:txBody>
      </p:sp>
      <p:cxnSp>
        <p:nvCxnSpPr>
          <p:cNvPr id="12" name="直線矢印コネクタ 11"/>
          <p:cNvCxnSpPr>
            <a:stCxn id="5" idx="2"/>
            <a:endCxn id="4" idx="0"/>
          </p:cNvCxnSpPr>
          <p:nvPr/>
        </p:nvCxnSpPr>
        <p:spPr>
          <a:xfrm>
            <a:off x="1403560" y="2117687"/>
            <a:ext cx="0" cy="5366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1"/>
            <a:endCxn id="4" idx="3"/>
          </p:cNvCxnSpPr>
          <p:nvPr/>
        </p:nvCxnSpPr>
        <p:spPr>
          <a:xfrm flipH="1" flipV="1">
            <a:off x="2195560" y="2931479"/>
            <a:ext cx="576240" cy="4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0" idx="1"/>
            <a:endCxn id="7" idx="3"/>
          </p:cNvCxnSpPr>
          <p:nvPr/>
        </p:nvCxnSpPr>
        <p:spPr>
          <a:xfrm flipH="1">
            <a:off x="4355800" y="2935796"/>
            <a:ext cx="2522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7" idx="0"/>
          </p:cNvCxnSpPr>
          <p:nvPr/>
        </p:nvCxnSpPr>
        <p:spPr>
          <a:xfrm>
            <a:off x="3563800" y="2117687"/>
            <a:ext cx="0" cy="5409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8" idx="1"/>
            <a:endCxn id="10" idx="3"/>
          </p:cNvCxnSpPr>
          <p:nvPr/>
        </p:nvCxnSpPr>
        <p:spPr>
          <a:xfrm flipH="1">
            <a:off x="6192004" y="2931479"/>
            <a:ext cx="252204" cy="4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0" idx="0"/>
            <a:endCxn id="6" idx="3"/>
          </p:cNvCxnSpPr>
          <p:nvPr/>
        </p:nvCxnSpPr>
        <p:spPr>
          <a:xfrm flipH="1" flipV="1">
            <a:off x="4355800" y="1840507"/>
            <a:ext cx="1044204" cy="818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8" idx="0"/>
            <a:endCxn id="6" idx="3"/>
          </p:cNvCxnSpPr>
          <p:nvPr/>
        </p:nvCxnSpPr>
        <p:spPr>
          <a:xfrm flipH="1" flipV="1">
            <a:off x="4355800" y="1840507"/>
            <a:ext cx="2880408" cy="813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461052" y="1052736"/>
            <a:ext cx="180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Authorized Pages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20" name="直線矢印コネクタ 19"/>
          <p:cNvCxnSpPr>
            <a:stCxn id="7" idx="2"/>
            <a:endCxn id="11" idx="0"/>
          </p:cNvCxnSpPr>
          <p:nvPr/>
        </p:nvCxnSpPr>
        <p:spPr>
          <a:xfrm>
            <a:off x="3563800" y="3212976"/>
            <a:ext cx="1836204" cy="50405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0" idx="2"/>
            <a:endCxn id="11" idx="0"/>
          </p:cNvCxnSpPr>
          <p:nvPr/>
        </p:nvCxnSpPr>
        <p:spPr>
          <a:xfrm>
            <a:off x="5400004" y="3212976"/>
            <a:ext cx="0" cy="50405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8" idx="2"/>
            <a:endCxn id="11" idx="0"/>
          </p:cNvCxnSpPr>
          <p:nvPr/>
        </p:nvCxnSpPr>
        <p:spPr>
          <a:xfrm flipH="1">
            <a:off x="5400004" y="3208659"/>
            <a:ext cx="1836204" cy="50837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2555776" y="1422068"/>
            <a:ext cx="5616624" cy="2871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382032" y="142206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target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0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9646995" y="1517432"/>
            <a:ext cx="2409440" cy="2441138"/>
            <a:chOff x="8028384" y="2135225"/>
            <a:chExt cx="2409440" cy="2441138"/>
          </a:xfrm>
        </p:grpSpPr>
        <p:sp>
          <p:nvSpPr>
            <p:cNvPr id="3" name="正方形/長方形 2"/>
            <p:cNvSpPr/>
            <p:nvPr/>
          </p:nvSpPr>
          <p:spPr>
            <a:xfrm>
              <a:off x="8033851" y="2135225"/>
              <a:ext cx="2403973" cy="24411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テキスト ボックス 35"/>
            <p:cNvSpPr txBox="1"/>
            <p:nvPr/>
          </p:nvSpPr>
          <p:spPr>
            <a:xfrm>
              <a:off x="8028384" y="2419165"/>
              <a:ext cx="1085321" cy="175432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ja-JP" sz="1200" dirty="0" smtClean="0"/>
                <a:t>Name</a:t>
              </a:r>
              <a:endParaRPr lang="en-US" altLang="ja-JP" sz="1200" dirty="0"/>
            </a:p>
            <a:p>
              <a:pPr algn="r"/>
              <a:r>
                <a:rPr lang="en-US" altLang="ja-JP" sz="1200" dirty="0"/>
                <a:t>E-mail</a:t>
              </a:r>
            </a:p>
            <a:p>
              <a:pPr algn="r"/>
              <a:r>
                <a:rPr lang="en-US" altLang="ja-JP" sz="1200" dirty="0"/>
                <a:t>B</a:t>
              </a:r>
              <a:r>
                <a:rPr lang="en-US" altLang="ja-JP" sz="1200" dirty="0" smtClean="0"/>
                <a:t>irthday</a:t>
              </a:r>
              <a:endParaRPr lang="en-US" altLang="ja-JP" sz="1200" dirty="0"/>
            </a:p>
            <a:p>
              <a:pPr algn="r"/>
              <a:r>
                <a:rPr lang="en-US" altLang="ja-JP" sz="1200" dirty="0" smtClean="0"/>
                <a:t>Zip</a:t>
              </a:r>
              <a:endParaRPr lang="en-US" altLang="ja-JP" sz="1200" dirty="0"/>
            </a:p>
            <a:p>
              <a:pPr algn="r"/>
              <a:r>
                <a:rPr lang="en-US" altLang="ja-JP" sz="1200" dirty="0"/>
                <a:t>A</a:t>
              </a:r>
              <a:r>
                <a:rPr lang="en-US" altLang="ja-JP" sz="1200" dirty="0" smtClean="0"/>
                <a:t>ddress</a:t>
              </a:r>
              <a:endParaRPr lang="en-US" altLang="ja-JP" sz="1200" dirty="0"/>
            </a:p>
            <a:p>
              <a:pPr algn="r"/>
              <a:endParaRPr lang="en-US" altLang="ja-JP" sz="1200" dirty="0"/>
            </a:p>
            <a:p>
              <a:pPr algn="r"/>
              <a:r>
                <a:rPr lang="en-US" altLang="ja-JP" sz="1200" dirty="0"/>
                <a:t>Card number</a:t>
              </a:r>
            </a:p>
            <a:p>
              <a:pPr algn="r"/>
              <a:r>
                <a:rPr lang="en-US" altLang="ja-JP" sz="1200" dirty="0"/>
                <a:t>Expiration date</a:t>
              </a:r>
            </a:p>
            <a:p>
              <a:pPr algn="r"/>
              <a:r>
                <a:rPr lang="en-US" altLang="ja-JP" sz="1200" dirty="0"/>
                <a:t>Security code</a:t>
              </a:r>
              <a:endParaRPr lang="ja-JP" altLang="en-US" sz="1200" dirty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9336934" y="4218936"/>
              <a:ext cx="886246" cy="172735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H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ome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テキスト ボックス 37"/>
            <p:cNvSpPr txBox="1"/>
            <p:nvPr/>
          </p:nvSpPr>
          <p:spPr>
            <a:xfrm>
              <a:off x="9155269" y="2419164"/>
              <a:ext cx="12565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/>
                <a:t>xxx</a:t>
              </a:r>
            </a:p>
            <a:p>
              <a:r>
                <a:rPr lang="en-US" altLang="ja-JP" sz="1200" dirty="0"/>
                <a:t>a@b.com</a:t>
              </a:r>
            </a:p>
            <a:p>
              <a:r>
                <a:rPr lang="en-US" altLang="ja-JP" sz="1200" dirty="0"/>
                <a:t>1990-04-01</a:t>
              </a:r>
            </a:p>
            <a:p>
              <a:r>
                <a:rPr lang="en-US" altLang="ja-JP" sz="1200" dirty="0"/>
                <a:t>1111111</a:t>
              </a:r>
            </a:p>
            <a:p>
              <a:r>
                <a:rPr lang="en-US" altLang="ja-JP" sz="1200" dirty="0"/>
                <a:t>Tokyo</a:t>
              </a:r>
            </a:p>
            <a:p>
              <a:endParaRPr lang="en-US" altLang="ja-JP" sz="1200" dirty="0"/>
            </a:p>
            <a:p>
              <a:r>
                <a:rPr lang="en-US" altLang="ja-JP" sz="1200" dirty="0"/>
                <a:t>****-****-</a:t>
              </a:r>
              <a:r>
                <a:rPr lang="en-US" altLang="ja-JP" sz="1200" dirty="0" smtClean="0"/>
                <a:t>0000</a:t>
              </a:r>
              <a:endParaRPr lang="en-US" altLang="ja-JP" sz="1200" dirty="0"/>
            </a:p>
            <a:p>
              <a:r>
                <a:rPr lang="en-US" altLang="ja-JP" sz="1200" dirty="0"/>
                <a:t>2020-01</a:t>
              </a:r>
            </a:p>
            <a:p>
              <a:r>
                <a:rPr lang="en-US" altLang="ja-JP" sz="1200" dirty="0"/>
                <a:t>111</a:t>
              </a:r>
            </a:p>
          </p:txBody>
        </p:sp>
        <p:sp>
          <p:nvSpPr>
            <p:cNvPr id="7" name="テキスト ボックス 39"/>
            <p:cNvSpPr txBox="1"/>
            <p:nvPr/>
          </p:nvSpPr>
          <p:spPr>
            <a:xfrm>
              <a:off x="8353509" y="2152889"/>
              <a:ext cx="1806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dirty="0" smtClean="0"/>
                <a:t>Your account has updated</a:t>
              </a:r>
              <a:endParaRPr kumimoji="1" lang="ja-JP" altLang="en-US" sz="1200" dirty="0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6675902" y="1510458"/>
            <a:ext cx="2409417" cy="2441137"/>
            <a:chOff x="5243041" y="2135225"/>
            <a:chExt cx="2409417" cy="2441137"/>
          </a:xfrm>
        </p:grpSpPr>
        <p:sp>
          <p:nvSpPr>
            <p:cNvPr id="9" name="正方形/長方形 8"/>
            <p:cNvSpPr/>
            <p:nvPr/>
          </p:nvSpPr>
          <p:spPr>
            <a:xfrm>
              <a:off x="5243041" y="2135225"/>
              <a:ext cx="2409417" cy="24411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テキスト ボックス 24"/>
            <p:cNvSpPr txBox="1"/>
            <p:nvPr/>
          </p:nvSpPr>
          <p:spPr>
            <a:xfrm>
              <a:off x="5314771" y="2205528"/>
              <a:ext cx="1008125" cy="175432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ja-JP" sz="1200" dirty="0"/>
                <a:t>N</a:t>
              </a:r>
              <a:r>
                <a:rPr kumimoji="1" lang="en-US" altLang="ja-JP" sz="1200" dirty="0" smtClean="0"/>
                <a:t>ame</a:t>
              </a:r>
              <a:endParaRPr kumimoji="1" lang="en-US" altLang="ja-JP" sz="1200" dirty="0"/>
            </a:p>
            <a:p>
              <a:pPr algn="r"/>
              <a:r>
                <a:rPr lang="en-US" altLang="ja-JP" sz="1200" dirty="0" smtClean="0"/>
                <a:t>E-mail</a:t>
              </a:r>
              <a:endParaRPr kumimoji="1" lang="en-US" altLang="ja-JP" sz="1200" dirty="0"/>
            </a:p>
            <a:p>
              <a:pPr algn="r"/>
              <a:r>
                <a:rPr lang="en-US" altLang="ja-JP" sz="1200" dirty="0" smtClean="0"/>
                <a:t>Birthday</a:t>
              </a:r>
              <a:endParaRPr kumimoji="1" lang="en-US" altLang="ja-JP" sz="1200" dirty="0"/>
            </a:p>
            <a:p>
              <a:pPr algn="r"/>
              <a:r>
                <a:rPr lang="en-US" altLang="ja-JP" sz="1200" dirty="0" smtClean="0"/>
                <a:t>Zip</a:t>
              </a:r>
              <a:endParaRPr lang="en-US" altLang="ja-JP" sz="1200" dirty="0"/>
            </a:p>
            <a:p>
              <a:pPr algn="r"/>
              <a:r>
                <a:rPr lang="en-US" altLang="ja-JP" sz="1200" dirty="0"/>
                <a:t>A</a:t>
              </a:r>
              <a:r>
                <a:rPr lang="en-US" altLang="ja-JP" sz="1200" dirty="0" smtClean="0"/>
                <a:t>ddress</a:t>
              </a:r>
              <a:endParaRPr kumimoji="1" lang="en-US" altLang="ja-JP" sz="1200" dirty="0"/>
            </a:p>
            <a:p>
              <a:pPr algn="r"/>
              <a:endParaRPr lang="en-US" altLang="ja-JP" sz="1200" dirty="0"/>
            </a:p>
            <a:p>
              <a:pPr algn="r"/>
              <a:r>
                <a:rPr lang="en-US" altLang="ja-JP" sz="1200" dirty="0" smtClean="0"/>
                <a:t>Card number</a:t>
              </a:r>
              <a:endParaRPr kumimoji="1" lang="en-US" altLang="ja-JP" sz="1200" dirty="0"/>
            </a:p>
            <a:p>
              <a:pPr algn="r"/>
              <a:r>
                <a:rPr lang="en-US" altLang="ja-JP" sz="1200" dirty="0" smtClean="0"/>
                <a:t>Expiration date</a:t>
              </a:r>
              <a:endParaRPr lang="en-US" altLang="ja-JP" sz="1200" dirty="0"/>
            </a:p>
            <a:p>
              <a:pPr algn="r"/>
              <a:r>
                <a:rPr kumimoji="1" lang="en-US" altLang="ja-JP" sz="1200" dirty="0" smtClean="0"/>
                <a:t>Security code</a:t>
              </a:r>
              <a:endParaRPr kumimoji="1" lang="ja-JP" altLang="en-US" sz="1200" dirty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6606290" y="4027414"/>
              <a:ext cx="684000" cy="172735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Update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テキスト ボックス 33"/>
            <p:cNvSpPr txBox="1"/>
            <p:nvPr/>
          </p:nvSpPr>
          <p:spPr>
            <a:xfrm>
              <a:off x="6364460" y="2205527"/>
              <a:ext cx="12619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xxx</a:t>
              </a:r>
              <a:endParaRPr kumimoji="1" lang="en-US" altLang="ja-JP" sz="1200" dirty="0"/>
            </a:p>
            <a:p>
              <a:r>
                <a:rPr kumimoji="1" lang="en-US" altLang="ja-JP" sz="1200" dirty="0" smtClean="0"/>
                <a:t>a@b.com</a:t>
              </a:r>
              <a:endParaRPr lang="en-US" altLang="ja-JP" sz="1200" dirty="0"/>
            </a:p>
            <a:p>
              <a:r>
                <a:rPr lang="en-US" altLang="ja-JP" sz="1200" dirty="0" smtClean="0"/>
                <a:t>1990</a:t>
              </a:r>
              <a:r>
                <a:rPr kumimoji="1" lang="en-US" altLang="ja-JP" sz="1200" dirty="0" smtClean="0"/>
                <a:t>-04-01</a:t>
              </a:r>
              <a:endParaRPr kumimoji="1" lang="en-US" altLang="ja-JP" sz="1200" dirty="0"/>
            </a:p>
            <a:p>
              <a:r>
                <a:rPr kumimoji="1" lang="en-US" altLang="ja-JP" sz="1200" dirty="0" smtClean="0"/>
                <a:t>1111111</a:t>
              </a:r>
              <a:endParaRPr lang="en-US" altLang="ja-JP" sz="1200" dirty="0"/>
            </a:p>
            <a:p>
              <a:r>
                <a:rPr lang="en-US" altLang="ja-JP" sz="1200" dirty="0" smtClean="0"/>
                <a:t>Tokyo</a:t>
              </a:r>
              <a:endParaRPr lang="en-US" altLang="ja-JP" sz="1200" dirty="0"/>
            </a:p>
            <a:p>
              <a:endParaRPr kumimoji="1" lang="en-US" altLang="ja-JP" sz="1200" dirty="0"/>
            </a:p>
            <a:p>
              <a:r>
                <a:rPr lang="en-US" altLang="ja-JP" sz="1200" dirty="0" smtClean="0"/>
                <a:t>****-****-0000</a:t>
              </a:r>
              <a:endParaRPr lang="en-US" altLang="ja-JP" sz="1200" dirty="0"/>
            </a:p>
            <a:p>
              <a:r>
                <a:rPr lang="en-US" altLang="ja-JP" sz="1200" dirty="0" smtClean="0"/>
                <a:t>2020-01</a:t>
              </a:r>
              <a:endParaRPr kumimoji="1" lang="en-US" altLang="ja-JP" sz="1200" dirty="0" smtClean="0"/>
            </a:p>
            <a:p>
              <a:r>
                <a:rPr kumimoji="1" lang="en-US" altLang="ja-JP" sz="1200" dirty="0" smtClean="0"/>
                <a:t>111</a:t>
              </a:r>
              <a:endParaRPr kumimoji="1" lang="en-US" altLang="ja-JP" sz="1200" dirty="0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5754025" y="4027414"/>
              <a:ext cx="632669" cy="172735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B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ack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6703023" y="4301843"/>
              <a:ext cx="749926" cy="18329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Home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756395" y="1752590"/>
            <a:ext cx="2451986" cy="1956866"/>
            <a:chOff x="-900608" y="2371233"/>
            <a:chExt cx="2451986" cy="1956866"/>
          </a:xfrm>
        </p:grpSpPr>
        <p:sp>
          <p:nvSpPr>
            <p:cNvPr id="16" name="正方形/長方形 15"/>
            <p:cNvSpPr/>
            <p:nvPr/>
          </p:nvSpPr>
          <p:spPr>
            <a:xfrm>
              <a:off x="-858038" y="2371233"/>
              <a:ext cx="2409416" cy="195686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-900608" y="2671940"/>
              <a:ext cx="13164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kumimoji="1" lang="en-US" altLang="ja-JP" sz="1200" dirty="0" smtClean="0"/>
                <a:t>Name</a:t>
              </a:r>
              <a:endParaRPr kumimoji="1" lang="en-US" altLang="ja-JP" sz="1200" dirty="0"/>
            </a:p>
            <a:p>
              <a:pPr algn="r"/>
              <a:r>
                <a:rPr lang="en-US" altLang="ja-JP" sz="1200" dirty="0" smtClean="0"/>
                <a:t>E-mail</a:t>
              </a:r>
              <a:endParaRPr lang="en-US" altLang="ja-JP" sz="1200" dirty="0"/>
            </a:p>
            <a:p>
              <a:pPr algn="r"/>
              <a:r>
                <a:rPr lang="en-US" altLang="ja-JP" sz="1200" dirty="0"/>
                <a:t>B</a:t>
              </a:r>
              <a:r>
                <a:rPr kumimoji="1" lang="en-US" altLang="ja-JP" sz="1200" dirty="0" smtClean="0"/>
                <a:t>irthday</a:t>
              </a:r>
              <a:endParaRPr kumimoji="1" lang="en-US" altLang="ja-JP" sz="1200" dirty="0"/>
            </a:p>
            <a:p>
              <a:pPr algn="r"/>
              <a:r>
                <a:rPr lang="en-US" altLang="ja-JP" sz="1200" dirty="0" smtClean="0"/>
                <a:t>Zip</a:t>
              </a:r>
              <a:endParaRPr lang="en-US" altLang="ja-JP" sz="1200" dirty="0"/>
            </a:p>
            <a:p>
              <a:pPr algn="r"/>
              <a:r>
                <a:rPr lang="en-US" altLang="ja-JP" sz="1200" dirty="0"/>
                <a:t>A</a:t>
              </a:r>
              <a:r>
                <a:rPr lang="en-US" altLang="ja-JP" sz="1200" dirty="0" smtClean="0"/>
                <a:t>ddress</a:t>
              </a:r>
              <a:endParaRPr kumimoji="1" lang="ja-JP" altLang="en-US" sz="12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52938" y="2751499"/>
              <a:ext cx="835138" cy="1134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7402" y="2933240"/>
              <a:ext cx="835138" cy="1134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7402" y="3115003"/>
              <a:ext cx="835138" cy="109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7402" y="3296743"/>
              <a:ext cx="835138" cy="109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7402" y="3478507"/>
              <a:ext cx="835138" cy="109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349390" y="3798259"/>
              <a:ext cx="880804" cy="172736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Next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634556" y="4046386"/>
              <a:ext cx="752568" cy="1577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H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ome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3756726" y="1894274"/>
            <a:ext cx="2403972" cy="1673503"/>
            <a:chOff x="2240036" y="2484323"/>
            <a:chExt cx="2403972" cy="1673503"/>
          </a:xfrm>
        </p:grpSpPr>
        <p:sp>
          <p:nvSpPr>
            <p:cNvPr id="26" name="正方形/長方形 25"/>
            <p:cNvSpPr/>
            <p:nvPr/>
          </p:nvSpPr>
          <p:spPr>
            <a:xfrm>
              <a:off x="2240036" y="2484323"/>
              <a:ext cx="2403972" cy="167350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2250365" y="2770466"/>
              <a:ext cx="1258106" cy="646331"/>
            </a:xfrm>
            <a:prstGeom prst="rect">
              <a:avLst/>
            </a:prstGeom>
            <a:noFill/>
          </p:spPr>
          <p:txBody>
            <a:bodyPr wrap="square" lIns="0" rIns="9000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ja-JP" sz="1200" dirty="0" smtClean="0"/>
                <a:t>Card number</a:t>
              </a:r>
              <a:endParaRPr kumimoji="1" lang="en-US" altLang="ja-JP" sz="1200" dirty="0" smtClean="0"/>
            </a:p>
            <a:p>
              <a:pPr algn="r"/>
              <a:r>
                <a:rPr lang="en-US" altLang="ja-JP" sz="1200" dirty="0"/>
                <a:t>E</a:t>
              </a:r>
              <a:r>
                <a:rPr lang="en-US" altLang="ja-JP" sz="1200" dirty="0" smtClean="0"/>
                <a:t>xpiration date</a:t>
              </a:r>
            </a:p>
            <a:p>
              <a:pPr algn="r"/>
              <a:r>
                <a:rPr lang="en-US" altLang="ja-JP" sz="1200" dirty="0" smtClean="0"/>
                <a:t>Security code</a:t>
              </a:r>
              <a:endParaRPr kumimoji="1" lang="ja-JP" altLang="en-US" sz="1200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3550035" y="2840733"/>
              <a:ext cx="840578" cy="109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550035" y="3022497"/>
              <a:ext cx="840578" cy="109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3550035" y="3204237"/>
              <a:ext cx="840578" cy="1097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角丸四角形 30"/>
            <p:cNvSpPr/>
            <p:nvPr/>
          </p:nvSpPr>
          <p:spPr>
            <a:xfrm>
              <a:off x="3503656" y="3635080"/>
              <a:ext cx="886244" cy="172737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Confirm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角丸四角形 31"/>
            <p:cNvSpPr/>
            <p:nvPr/>
          </p:nvSpPr>
          <p:spPr>
            <a:xfrm>
              <a:off x="2575104" y="3635080"/>
              <a:ext cx="632670" cy="172737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B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ack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角丸四角形 32"/>
            <p:cNvSpPr/>
            <p:nvPr/>
          </p:nvSpPr>
          <p:spPr>
            <a:xfrm>
              <a:off x="3725954" y="3916792"/>
              <a:ext cx="811935" cy="18761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H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ome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直線矢印コネクタ 33"/>
          <p:cNvCxnSpPr>
            <a:stCxn id="26" idx="1"/>
            <a:endCxn id="16" idx="3"/>
          </p:cNvCxnSpPr>
          <p:nvPr/>
        </p:nvCxnSpPr>
        <p:spPr>
          <a:xfrm flipH="1" flipV="1">
            <a:off x="3208382" y="2731025"/>
            <a:ext cx="548345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6" idx="3"/>
            <a:endCxn id="9" idx="1"/>
          </p:cNvCxnSpPr>
          <p:nvPr/>
        </p:nvCxnSpPr>
        <p:spPr>
          <a:xfrm>
            <a:off x="6160699" y="2731026"/>
            <a:ext cx="51520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9" idx="3"/>
            <a:endCxn id="3" idx="1"/>
          </p:cNvCxnSpPr>
          <p:nvPr/>
        </p:nvCxnSpPr>
        <p:spPr>
          <a:xfrm>
            <a:off x="9085319" y="2731027"/>
            <a:ext cx="567143" cy="697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435190" y="1062029"/>
            <a:ext cx="11997449" cy="3198988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265709" y="1122405"/>
            <a:ext cx="228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Account Update </a:t>
            </a:r>
            <a:r>
              <a:rPr lang="en-US" altLang="ja-JP" dirty="0" smtClean="0"/>
              <a:t>Pages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85130" y="13840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①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756727" y="152494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②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693144" y="114112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③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652462" y="115561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④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36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635553" y="603633"/>
            <a:ext cx="3908455" cy="2929004"/>
            <a:chOff x="-289950" y="337914"/>
            <a:chExt cx="3908455" cy="2929004"/>
          </a:xfrm>
        </p:grpSpPr>
        <p:sp>
          <p:nvSpPr>
            <p:cNvPr id="3" name="正方形/長方形 2"/>
            <p:cNvSpPr/>
            <p:nvPr/>
          </p:nvSpPr>
          <p:spPr>
            <a:xfrm>
              <a:off x="-289950" y="337914"/>
              <a:ext cx="3908455" cy="29290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-84452" y="901284"/>
              <a:ext cx="898997" cy="2635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Category </a:t>
              </a:r>
              <a:r>
                <a:rPr kumimoji="1" lang="ja-JP" altLang="en-US" sz="1200" dirty="0" smtClean="0">
                  <a:solidFill>
                    <a:schemeClr val="tx1"/>
                  </a:solidFill>
                </a:rPr>
                <a:t>▼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930586" y="543495"/>
              <a:ext cx="970058" cy="22562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L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ogout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-175189" y="2377628"/>
              <a:ext cx="989736" cy="19833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View Cart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944278" y="900937"/>
              <a:ext cx="720000" cy="217755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Update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テキスト ボックス 27"/>
            <p:cNvSpPr txBox="1"/>
            <p:nvPr/>
          </p:nvSpPr>
          <p:spPr>
            <a:xfrm>
              <a:off x="-240837" y="1249715"/>
              <a:ext cx="26254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/>
                <a:t>N</a:t>
              </a:r>
              <a:r>
                <a:rPr lang="en-US" altLang="ja-JP" sz="1200" dirty="0" smtClean="0"/>
                <a:t>ame</a:t>
              </a:r>
              <a:r>
                <a:rPr kumimoji="1" lang="en-US" altLang="ja-JP" sz="1200" dirty="0"/>
                <a:t>	</a:t>
              </a:r>
              <a:r>
                <a:rPr lang="en-US" altLang="ja-JP" sz="1200" dirty="0"/>
                <a:t>P</a:t>
              </a:r>
              <a:r>
                <a:rPr kumimoji="1" lang="en-US" altLang="ja-JP" sz="1200" dirty="0" smtClean="0"/>
                <a:t>rice</a:t>
              </a:r>
              <a:r>
                <a:rPr kumimoji="1" lang="en-US" altLang="ja-JP" sz="1200" dirty="0"/>
                <a:t>	</a:t>
              </a:r>
              <a:r>
                <a:rPr kumimoji="1" lang="en-US" altLang="ja-JP" sz="1200" dirty="0" smtClean="0"/>
                <a:t>Quantity</a:t>
              </a:r>
              <a:endParaRPr kumimoji="1" lang="en-US" altLang="ja-JP" sz="1200" dirty="0"/>
            </a:p>
            <a:p>
              <a:r>
                <a:rPr lang="en-US" altLang="ja-JP" sz="1200" dirty="0"/>
                <a:t>B</a:t>
              </a:r>
              <a:r>
                <a:rPr lang="en-US" altLang="ja-JP" sz="1200" dirty="0" smtClean="0"/>
                <a:t>ook1</a:t>
              </a:r>
              <a:r>
                <a:rPr lang="en-US" altLang="ja-JP" sz="1200" dirty="0"/>
                <a:t>	\1,000	</a:t>
              </a:r>
            </a:p>
            <a:p>
              <a:r>
                <a:rPr lang="en-US" altLang="ja-JP" sz="1200" dirty="0"/>
                <a:t>B</a:t>
              </a:r>
              <a:r>
                <a:rPr lang="en-US" altLang="ja-JP" sz="1200" dirty="0" smtClean="0"/>
                <a:t>ook2</a:t>
              </a:r>
              <a:r>
                <a:rPr kumimoji="1" lang="en-US" altLang="ja-JP" sz="1200" dirty="0"/>
                <a:t>	</a:t>
              </a:r>
              <a:r>
                <a:rPr lang="en-US" altLang="ja-JP" sz="1200" dirty="0"/>
                <a:t>\2,000</a:t>
              </a:r>
            </a:p>
            <a:p>
              <a:r>
                <a:rPr lang="en-US" altLang="ja-JP" sz="1200" dirty="0"/>
                <a:t>B</a:t>
              </a:r>
              <a:r>
                <a:rPr lang="en-US" altLang="ja-JP" sz="1200" dirty="0" smtClean="0"/>
                <a:t>ook3</a:t>
              </a:r>
              <a:r>
                <a:rPr kumimoji="1" lang="en-US" altLang="ja-JP" sz="1200" dirty="0"/>
                <a:t>	</a:t>
              </a:r>
              <a:r>
                <a:rPr lang="en-US" altLang="ja-JP" sz="1200" dirty="0"/>
                <a:t>\1,500</a:t>
              </a:r>
              <a:endParaRPr kumimoji="1" lang="ja-JP" altLang="en-US" sz="1200" dirty="0"/>
            </a:p>
          </p:txBody>
        </p:sp>
        <p:sp>
          <p:nvSpPr>
            <p:cNvPr id="9" name="テキスト ボックス 28"/>
            <p:cNvSpPr txBox="1"/>
            <p:nvPr/>
          </p:nvSpPr>
          <p:spPr>
            <a:xfrm>
              <a:off x="-267085" y="513009"/>
              <a:ext cx="1202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dirty="0" smtClean="0"/>
                <a:t>Welcome  xxx</a:t>
              </a:r>
              <a:endParaRPr kumimoji="1" lang="ja-JP" altLang="en-US" sz="1200" dirty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928041" y="554550"/>
              <a:ext cx="1224000" cy="228177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Update Account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736189" y="1536823"/>
              <a:ext cx="648415" cy="10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736189" y="1687237"/>
              <a:ext cx="648415" cy="1134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736189" y="1874419"/>
              <a:ext cx="648415" cy="10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2809037" y="1505474"/>
              <a:ext cx="648000" cy="14945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A</a:t>
              </a:r>
              <a:r>
                <a:rPr kumimoji="1" lang="en-US" altLang="ja-JP" sz="1200" dirty="0" smtClean="0">
                  <a:solidFill>
                    <a:schemeClr val="tx1"/>
                  </a:solidFill>
                </a:rPr>
                <a:t>dd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2809037" y="1678341"/>
              <a:ext cx="648000" cy="14945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Add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2809037" y="1860074"/>
              <a:ext cx="648000" cy="14945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Add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テキスト ボックス 36"/>
            <p:cNvSpPr txBox="1"/>
            <p:nvPr/>
          </p:nvSpPr>
          <p:spPr>
            <a:xfrm>
              <a:off x="-171848" y="2620587"/>
              <a:ext cx="2556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Book1</a:t>
              </a:r>
              <a:r>
                <a:rPr kumimoji="1" lang="en-US" altLang="ja-JP" sz="1200" dirty="0" smtClean="0"/>
                <a:t>	\1,000	1</a:t>
              </a:r>
              <a:endParaRPr kumimoji="1" lang="en-US" altLang="ja-JP" sz="1200" dirty="0"/>
            </a:p>
            <a:p>
              <a:r>
                <a:rPr lang="en-US" altLang="ja-JP" sz="1200" dirty="0"/>
                <a:t>B</a:t>
              </a:r>
              <a:r>
                <a:rPr lang="en-US" altLang="ja-JP" sz="1200" dirty="0" smtClean="0"/>
                <a:t>ook2	\2,000	2</a:t>
              </a:r>
            </a:p>
            <a:p>
              <a:r>
                <a:rPr lang="en-US" altLang="ja-JP" sz="1200" dirty="0"/>
                <a:t>T</a:t>
              </a:r>
              <a:r>
                <a:rPr lang="en-US" altLang="ja-JP" sz="1200" dirty="0" smtClean="0"/>
                <a:t>otal</a:t>
              </a:r>
              <a:r>
                <a:rPr kumimoji="1" lang="en-US" altLang="ja-JP" sz="1200" dirty="0" smtClean="0"/>
                <a:t>	\5,000</a:t>
              </a:r>
              <a:endParaRPr kumimoji="1" lang="ja-JP" altLang="en-US" sz="1200" dirty="0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4932884" y="1017887"/>
            <a:ext cx="3669663" cy="2094993"/>
            <a:chOff x="4245381" y="1500459"/>
            <a:chExt cx="3669663" cy="2094993"/>
          </a:xfrm>
        </p:grpSpPr>
        <p:sp>
          <p:nvSpPr>
            <p:cNvPr id="19" name="正方形/長方形 18"/>
            <p:cNvSpPr/>
            <p:nvPr/>
          </p:nvSpPr>
          <p:spPr>
            <a:xfrm>
              <a:off x="4245381" y="1500459"/>
              <a:ext cx="3669663" cy="209499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角丸四角形 19"/>
            <p:cNvSpPr/>
            <p:nvPr/>
          </p:nvSpPr>
          <p:spPr>
            <a:xfrm>
              <a:off x="5481887" y="1619839"/>
              <a:ext cx="888837" cy="21231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Logout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テキスト ボックス 8"/>
            <p:cNvSpPr txBox="1"/>
            <p:nvPr/>
          </p:nvSpPr>
          <p:spPr>
            <a:xfrm>
              <a:off x="4324800" y="1956690"/>
              <a:ext cx="35902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Name	Price</a:t>
              </a:r>
              <a:r>
                <a:rPr kumimoji="1" lang="en-US" altLang="ja-JP" sz="1200" dirty="0"/>
                <a:t>	</a:t>
              </a:r>
              <a:r>
                <a:rPr kumimoji="1" lang="en-US" altLang="ja-JP" sz="1200" dirty="0" smtClean="0"/>
                <a:t>Quantity</a:t>
              </a:r>
              <a:r>
                <a:rPr kumimoji="1" lang="en-US" altLang="ja-JP" sz="1200" dirty="0"/>
                <a:t>	</a:t>
              </a:r>
              <a:r>
                <a:rPr kumimoji="1" lang="en-US" altLang="ja-JP" sz="1200" dirty="0" smtClean="0"/>
                <a:t>Remove</a:t>
              </a:r>
              <a:endParaRPr kumimoji="1" lang="en-US" altLang="ja-JP" sz="1200" dirty="0"/>
            </a:p>
            <a:p>
              <a:r>
                <a:rPr lang="en-US" altLang="ja-JP" sz="1200" dirty="0" smtClean="0"/>
                <a:t>Book1</a:t>
              </a:r>
              <a:r>
                <a:rPr lang="en-US" altLang="ja-JP" sz="1200" dirty="0"/>
                <a:t>	\1,000	1	</a:t>
              </a:r>
            </a:p>
            <a:p>
              <a:r>
                <a:rPr lang="en-US" altLang="ja-JP" sz="1200" dirty="0" smtClean="0"/>
                <a:t>Book2</a:t>
              </a:r>
              <a:r>
                <a:rPr kumimoji="1" lang="en-US" altLang="ja-JP" sz="1200" dirty="0"/>
                <a:t>	</a:t>
              </a:r>
              <a:r>
                <a:rPr lang="en-US" altLang="ja-JP" sz="1200" dirty="0"/>
                <a:t>\2,000	</a:t>
              </a:r>
              <a:r>
                <a:rPr lang="en-US" altLang="ja-JP" sz="1200" dirty="0" smtClean="0"/>
                <a:t>2</a:t>
              </a:r>
            </a:p>
            <a:p>
              <a:r>
                <a:rPr lang="en-US" altLang="ja-JP" sz="1200" dirty="0" smtClean="0"/>
                <a:t>Total</a:t>
              </a:r>
              <a:r>
                <a:rPr lang="en-US" altLang="ja-JP" sz="1200" dirty="0"/>
                <a:t>	\</a:t>
              </a:r>
              <a:r>
                <a:rPr lang="en-US" altLang="ja-JP" sz="1200" dirty="0" smtClean="0"/>
                <a:t>5,000</a:t>
              </a:r>
              <a:endParaRPr lang="ja-JP" altLang="en-US" sz="1200" dirty="0"/>
            </a:p>
          </p:txBody>
        </p:sp>
        <p:sp>
          <p:nvSpPr>
            <p:cNvPr id="22" name="テキスト ボックス 9"/>
            <p:cNvSpPr txBox="1"/>
            <p:nvPr/>
          </p:nvSpPr>
          <p:spPr>
            <a:xfrm>
              <a:off x="4291143" y="1589350"/>
              <a:ext cx="1195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200" dirty="0" smtClean="0"/>
                <a:t>Welcome  xxx</a:t>
              </a:r>
              <a:endParaRPr kumimoji="1" lang="ja-JP" altLang="en-US" sz="1200" dirty="0"/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6490227" y="1630890"/>
              <a:ext cx="1224000" cy="20126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Update Account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6306127" y="3253101"/>
              <a:ext cx="888837" cy="212314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Home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7254602" y="2203278"/>
              <a:ext cx="136132" cy="10428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7254602" y="2351967"/>
              <a:ext cx="136132" cy="10428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4450762" y="3256811"/>
              <a:ext cx="1671885" cy="212314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Confirm Your Order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4450762" y="2831452"/>
              <a:ext cx="876465" cy="20860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Remove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664251" y="3933056"/>
            <a:ext cx="3851060" cy="2554888"/>
            <a:chOff x="-129864" y="3641284"/>
            <a:chExt cx="3851060" cy="2554888"/>
          </a:xfrm>
        </p:grpSpPr>
        <p:sp>
          <p:nvSpPr>
            <p:cNvPr id="30" name="正方形/長方形 29"/>
            <p:cNvSpPr/>
            <p:nvPr/>
          </p:nvSpPr>
          <p:spPr>
            <a:xfrm>
              <a:off x="-129864" y="3641284"/>
              <a:ext cx="3851060" cy="255488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角丸四角形 30"/>
            <p:cNvSpPr/>
            <p:nvPr/>
          </p:nvSpPr>
          <p:spPr>
            <a:xfrm>
              <a:off x="1180136" y="3743782"/>
              <a:ext cx="915615" cy="24204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Logout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テキスト ボックス 39"/>
            <p:cNvSpPr txBox="1"/>
            <p:nvPr/>
          </p:nvSpPr>
          <p:spPr>
            <a:xfrm>
              <a:off x="-12096" y="3713295"/>
              <a:ext cx="1197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/>
                <a:t>Welcome xxx</a:t>
              </a:r>
              <a:endParaRPr lang="ja-JP" altLang="en-US" sz="1200" dirty="0"/>
            </a:p>
          </p:txBody>
        </p:sp>
        <p:sp>
          <p:nvSpPr>
            <p:cNvPr id="33" name="角丸四角形 32"/>
            <p:cNvSpPr/>
            <p:nvPr/>
          </p:nvSpPr>
          <p:spPr>
            <a:xfrm>
              <a:off x="2170660" y="3754835"/>
              <a:ext cx="1224000" cy="203782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Update Account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テキスト ボックス 44"/>
            <p:cNvSpPr txBox="1"/>
            <p:nvPr/>
          </p:nvSpPr>
          <p:spPr>
            <a:xfrm>
              <a:off x="46058" y="4095282"/>
              <a:ext cx="20496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Name</a:t>
              </a:r>
              <a:r>
                <a:rPr kumimoji="1" lang="en-US" altLang="ja-JP" sz="1200" dirty="0"/>
                <a:t>	</a:t>
              </a:r>
              <a:r>
                <a:rPr lang="en-US" altLang="ja-JP" sz="1200" dirty="0" smtClean="0"/>
                <a:t>Book1</a:t>
              </a:r>
            </a:p>
            <a:p>
              <a:r>
                <a:rPr lang="en-US" altLang="ja-JP" sz="1200" dirty="0" smtClean="0"/>
                <a:t>Price</a:t>
              </a:r>
              <a:r>
                <a:rPr kumimoji="1" lang="en-US" altLang="ja-JP" sz="1200" dirty="0"/>
                <a:t>	\1,000</a:t>
              </a:r>
            </a:p>
            <a:p>
              <a:r>
                <a:rPr lang="en-US" altLang="ja-JP" sz="1200" dirty="0" smtClean="0"/>
                <a:t>Description</a:t>
              </a:r>
              <a:r>
                <a:rPr lang="en-US" altLang="ja-JP" sz="1200" dirty="0"/>
                <a:t>	</a:t>
              </a:r>
              <a:r>
                <a:rPr lang="en-US" altLang="ja-JP" sz="1200" dirty="0" smtClean="0"/>
                <a:t>Very funny</a:t>
              </a:r>
              <a:endParaRPr lang="en-US" altLang="ja-JP" sz="1200" dirty="0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807374" y="4842162"/>
              <a:ext cx="648415" cy="10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角丸四角形 35"/>
            <p:cNvSpPr/>
            <p:nvPr/>
          </p:nvSpPr>
          <p:spPr>
            <a:xfrm>
              <a:off x="1671470" y="4829541"/>
              <a:ext cx="648000" cy="144016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Add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テキスト ボックス 49"/>
            <p:cNvSpPr txBox="1"/>
            <p:nvPr/>
          </p:nvSpPr>
          <p:spPr>
            <a:xfrm>
              <a:off x="3961" y="4743354"/>
              <a:ext cx="803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quantity</a:t>
              </a:r>
              <a:endParaRPr lang="en-US" altLang="ja-JP" sz="1200" dirty="0"/>
            </a:p>
          </p:txBody>
        </p:sp>
        <p:sp>
          <p:nvSpPr>
            <p:cNvPr id="38" name="角丸四角形 37"/>
            <p:cNvSpPr/>
            <p:nvPr/>
          </p:nvSpPr>
          <p:spPr>
            <a:xfrm>
              <a:off x="59564" y="5103410"/>
              <a:ext cx="871023" cy="14400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Back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角丸四角形 38"/>
            <p:cNvSpPr/>
            <p:nvPr/>
          </p:nvSpPr>
          <p:spPr>
            <a:xfrm>
              <a:off x="46577" y="5337109"/>
              <a:ext cx="989736" cy="19833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View Cart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テキスト ボックス 36"/>
            <p:cNvSpPr txBox="1"/>
            <p:nvPr/>
          </p:nvSpPr>
          <p:spPr>
            <a:xfrm>
              <a:off x="49918" y="5549841"/>
              <a:ext cx="2556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Book1</a:t>
              </a:r>
              <a:r>
                <a:rPr kumimoji="1" lang="en-US" altLang="ja-JP" sz="1200" dirty="0" smtClean="0"/>
                <a:t>	\1,000	1</a:t>
              </a:r>
            </a:p>
            <a:p>
              <a:r>
                <a:rPr lang="en-US" altLang="ja-JP" sz="1200" dirty="0" smtClean="0"/>
                <a:t>Book2	\2,000	2</a:t>
              </a:r>
            </a:p>
            <a:p>
              <a:r>
                <a:rPr kumimoji="1" lang="en-US" altLang="ja-JP" sz="1200" dirty="0" smtClean="0"/>
                <a:t>Total	\5,000</a:t>
              </a:r>
              <a:endParaRPr kumimoji="1" lang="ja-JP" altLang="en-US" sz="1200" dirty="0"/>
            </a:p>
          </p:txBody>
        </p:sp>
      </p:grpSp>
      <p:cxnSp>
        <p:nvCxnSpPr>
          <p:cNvPr id="41" name="直線矢印コネクタ 40"/>
          <p:cNvCxnSpPr>
            <a:stCxn id="30" idx="0"/>
            <a:endCxn id="3" idx="2"/>
          </p:cNvCxnSpPr>
          <p:nvPr/>
        </p:nvCxnSpPr>
        <p:spPr>
          <a:xfrm flipV="1">
            <a:off x="2589781" y="3532637"/>
            <a:ext cx="0" cy="4004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3" idx="3"/>
            <a:endCxn id="19" idx="1"/>
          </p:cNvCxnSpPr>
          <p:nvPr/>
        </p:nvCxnSpPr>
        <p:spPr>
          <a:xfrm flipV="1">
            <a:off x="4544008" y="2065384"/>
            <a:ext cx="388876" cy="27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0" idx="3"/>
            <a:endCxn id="19" idx="1"/>
          </p:cNvCxnSpPr>
          <p:nvPr/>
        </p:nvCxnSpPr>
        <p:spPr>
          <a:xfrm flipV="1">
            <a:off x="4515311" y="2065384"/>
            <a:ext cx="417573" cy="3145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19" idx="3"/>
            <a:endCxn id="61" idx="1"/>
          </p:cNvCxnSpPr>
          <p:nvPr/>
        </p:nvCxnSpPr>
        <p:spPr>
          <a:xfrm flipV="1">
            <a:off x="8602547" y="2065106"/>
            <a:ext cx="434793" cy="2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1138512" y="2359913"/>
            <a:ext cx="1319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&lt;&lt; &lt; 1 2 .. 10 &gt; &gt;&gt; </a:t>
            </a:r>
            <a:endParaRPr kumimoji="1" lang="ja-JP" altLang="en-US" sz="1200" dirty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13069788" y="899682"/>
            <a:ext cx="3682032" cy="2336906"/>
            <a:chOff x="12396910" y="2111597"/>
            <a:chExt cx="3682032" cy="2336906"/>
          </a:xfrm>
        </p:grpSpPr>
        <p:sp>
          <p:nvSpPr>
            <p:cNvPr id="54" name="正方形/長方形 53"/>
            <p:cNvSpPr/>
            <p:nvPr/>
          </p:nvSpPr>
          <p:spPr>
            <a:xfrm>
              <a:off x="12396910" y="2111597"/>
              <a:ext cx="3682032" cy="23369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角丸四角形 54"/>
            <p:cNvSpPr/>
            <p:nvPr/>
          </p:nvSpPr>
          <p:spPr>
            <a:xfrm>
              <a:off x="13744042" y="2222980"/>
              <a:ext cx="888836" cy="21231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Logout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テキスト ボックス 39"/>
            <p:cNvSpPr txBox="1"/>
            <p:nvPr/>
          </p:nvSpPr>
          <p:spPr>
            <a:xfrm>
              <a:off x="12553297" y="2192492"/>
              <a:ext cx="1195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/>
                <a:t>Welcome  xxx</a:t>
              </a:r>
              <a:endParaRPr lang="ja-JP" altLang="en-US" sz="1200" dirty="0"/>
            </a:p>
          </p:txBody>
        </p:sp>
        <p:sp>
          <p:nvSpPr>
            <p:cNvPr id="57" name="角丸四角形 56"/>
            <p:cNvSpPr/>
            <p:nvPr/>
          </p:nvSpPr>
          <p:spPr>
            <a:xfrm>
              <a:off x="14752382" y="2234033"/>
              <a:ext cx="1224000" cy="20126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Update Account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テキスト ボックス 41"/>
            <p:cNvSpPr txBox="1"/>
            <p:nvPr/>
          </p:nvSpPr>
          <p:spPr>
            <a:xfrm>
              <a:off x="12776227" y="2545111"/>
              <a:ext cx="270813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Order No.</a:t>
              </a:r>
              <a:r>
                <a:rPr kumimoji="1" lang="en-US" altLang="ja-JP" sz="1200" dirty="0"/>
                <a:t>	0000-0000-0000-0000</a:t>
              </a:r>
            </a:p>
            <a:p>
              <a:r>
                <a:rPr lang="en-US" altLang="ja-JP" sz="1200" dirty="0" smtClean="0"/>
                <a:t>Order Date</a:t>
              </a:r>
              <a:r>
                <a:rPr lang="en-US" altLang="ja-JP" sz="1200" dirty="0"/>
                <a:t>	2015/08/01</a:t>
              </a:r>
              <a:endParaRPr kumimoji="1" lang="en-US" altLang="ja-JP" sz="1200" dirty="0"/>
            </a:p>
            <a:p>
              <a:endParaRPr lang="en-US" altLang="ja-JP" sz="1200" dirty="0"/>
            </a:p>
            <a:p>
              <a:r>
                <a:rPr lang="en-US" altLang="ja-JP" sz="1200" dirty="0" smtClean="0"/>
                <a:t>Name</a:t>
              </a:r>
              <a:r>
                <a:rPr kumimoji="1" lang="en-US" altLang="ja-JP" sz="1200" dirty="0"/>
                <a:t>	</a:t>
              </a:r>
              <a:r>
                <a:rPr kumimoji="1" lang="en-US" altLang="ja-JP" sz="1200" dirty="0" smtClean="0"/>
                <a:t>Price</a:t>
              </a:r>
              <a:r>
                <a:rPr kumimoji="1" lang="en-US" altLang="ja-JP" sz="1200" dirty="0"/>
                <a:t>	</a:t>
              </a:r>
              <a:r>
                <a:rPr kumimoji="1" lang="en-US" altLang="ja-JP" sz="1200" dirty="0" smtClean="0"/>
                <a:t>Quantity</a:t>
              </a:r>
            </a:p>
            <a:p>
              <a:r>
                <a:rPr lang="en-US" altLang="ja-JP" sz="1200" dirty="0" smtClean="0"/>
                <a:t>Book1</a:t>
              </a:r>
              <a:r>
                <a:rPr lang="en-US" altLang="ja-JP" sz="1200" dirty="0"/>
                <a:t>	\1,000	</a:t>
              </a:r>
              <a:r>
                <a:rPr lang="en-US" altLang="ja-JP" sz="1200" dirty="0" smtClean="0"/>
                <a:t>1</a:t>
              </a:r>
            </a:p>
            <a:p>
              <a:r>
                <a:rPr lang="en-US" altLang="ja-JP" sz="1200" dirty="0" smtClean="0"/>
                <a:t>Book2</a:t>
              </a:r>
              <a:r>
                <a:rPr kumimoji="1" lang="en-US" altLang="ja-JP" sz="1200" dirty="0"/>
                <a:t>	</a:t>
              </a:r>
              <a:r>
                <a:rPr lang="en-US" altLang="ja-JP" sz="1200" dirty="0"/>
                <a:t>\2,000	</a:t>
              </a:r>
              <a:r>
                <a:rPr lang="en-US" altLang="ja-JP" sz="1200" dirty="0" smtClean="0"/>
                <a:t>2</a:t>
              </a:r>
            </a:p>
            <a:p>
              <a:r>
                <a:rPr lang="en-US" altLang="ja-JP" sz="1200" dirty="0" smtClean="0"/>
                <a:t>Total</a:t>
              </a:r>
              <a:r>
                <a:rPr lang="en-US" altLang="ja-JP" sz="1200" dirty="0"/>
                <a:t>	\</a:t>
              </a:r>
              <a:r>
                <a:rPr lang="en-US" altLang="ja-JP" sz="1200" dirty="0" smtClean="0"/>
                <a:t>5,000</a:t>
              </a:r>
              <a:endParaRPr lang="en-US" altLang="ja-JP" sz="1200" dirty="0"/>
            </a:p>
          </p:txBody>
        </p:sp>
        <p:sp>
          <p:nvSpPr>
            <p:cNvPr id="59" name="角丸四角形 58"/>
            <p:cNvSpPr/>
            <p:nvPr/>
          </p:nvSpPr>
          <p:spPr>
            <a:xfrm>
              <a:off x="14966671" y="4167897"/>
              <a:ext cx="876465" cy="21231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Home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9037340" y="511844"/>
            <a:ext cx="3669663" cy="3106523"/>
            <a:chOff x="8342676" y="1678341"/>
            <a:chExt cx="3669663" cy="3106523"/>
          </a:xfrm>
        </p:grpSpPr>
        <p:sp>
          <p:nvSpPr>
            <p:cNvPr id="61" name="正方形/長方形 60"/>
            <p:cNvSpPr/>
            <p:nvPr/>
          </p:nvSpPr>
          <p:spPr>
            <a:xfrm>
              <a:off x="8342676" y="1678341"/>
              <a:ext cx="3669663" cy="310652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角丸四角形 61"/>
            <p:cNvSpPr/>
            <p:nvPr/>
          </p:nvSpPr>
          <p:spPr>
            <a:xfrm>
              <a:off x="9591553" y="1801431"/>
              <a:ext cx="876465" cy="208602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Logout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テキスト ボックス 26"/>
            <p:cNvSpPr txBox="1"/>
            <p:nvPr/>
          </p:nvSpPr>
          <p:spPr>
            <a:xfrm>
              <a:off x="8752421" y="2138284"/>
              <a:ext cx="25675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Name</a:t>
              </a:r>
              <a:r>
                <a:rPr kumimoji="1" lang="en-US" altLang="ja-JP" sz="1200" dirty="0"/>
                <a:t>	</a:t>
              </a:r>
              <a:r>
                <a:rPr kumimoji="1" lang="en-US" altLang="ja-JP" sz="1200" dirty="0" smtClean="0"/>
                <a:t>price</a:t>
              </a:r>
              <a:r>
                <a:rPr kumimoji="1" lang="en-US" altLang="ja-JP" sz="1200" dirty="0"/>
                <a:t>	</a:t>
              </a:r>
              <a:r>
                <a:rPr kumimoji="1" lang="en-US" altLang="ja-JP" sz="1200" dirty="0" smtClean="0"/>
                <a:t>Quantity</a:t>
              </a:r>
            </a:p>
            <a:p>
              <a:r>
                <a:rPr lang="en-US" altLang="ja-JP" sz="1200" dirty="0" smtClean="0"/>
                <a:t>Book1	\1,000	1</a:t>
              </a:r>
            </a:p>
            <a:p>
              <a:r>
                <a:rPr lang="en-US" altLang="ja-JP" sz="1200" dirty="0" smtClean="0"/>
                <a:t>Book2</a:t>
              </a:r>
              <a:r>
                <a:rPr kumimoji="1" lang="en-US" altLang="ja-JP" sz="1200" dirty="0" smtClean="0"/>
                <a:t>	</a:t>
              </a:r>
              <a:r>
                <a:rPr lang="en-US" altLang="ja-JP" sz="1200" dirty="0" smtClean="0"/>
                <a:t>\2,000	2</a:t>
              </a:r>
            </a:p>
            <a:p>
              <a:r>
                <a:rPr lang="en-US" altLang="ja-JP" sz="1200" dirty="0" smtClean="0"/>
                <a:t>Total	\5,000</a:t>
              </a:r>
              <a:endParaRPr lang="en-US" altLang="ja-JP" sz="1200" dirty="0"/>
            </a:p>
          </p:txBody>
        </p:sp>
        <p:sp>
          <p:nvSpPr>
            <p:cNvPr id="64" name="テキスト ボックス 27"/>
            <p:cNvSpPr txBox="1"/>
            <p:nvPr/>
          </p:nvSpPr>
          <p:spPr>
            <a:xfrm>
              <a:off x="8388437" y="1770945"/>
              <a:ext cx="12080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/>
                <a:t>Welcome  xxx</a:t>
              </a:r>
              <a:endParaRPr lang="ja-JP" altLang="en-US" sz="1200" dirty="0"/>
            </a:p>
          </p:txBody>
        </p:sp>
        <p:sp>
          <p:nvSpPr>
            <p:cNvPr id="65" name="角丸四角形 64"/>
            <p:cNvSpPr/>
            <p:nvPr/>
          </p:nvSpPr>
          <p:spPr>
            <a:xfrm>
              <a:off x="10587522" y="1812486"/>
              <a:ext cx="1276858" cy="20778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Update Account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角丸四角形 65"/>
            <p:cNvSpPr/>
            <p:nvPr/>
          </p:nvSpPr>
          <p:spPr>
            <a:xfrm>
              <a:off x="10987915" y="4243867"/>
              <a:ext cx="876465" cy="20860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Back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角丸四角形 66"/>
            <p:cNvSpPr/>
            <p:nvPr/>
          </p:nvSpPr>
          <p:spPr>
            <a:xfrm>
              <a:off x="9959005" y="4243867"/>
              <a:ext cx="888836" cy="20860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Order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テキスト ボックス 34"/>
            <p:cNvSpPr txBox="1"/>
            <p:nvPr/>
          </p:nvSpPr>
          <p:spPr>
            <a:xfrm>
              <a:off x="8439682" y="3131681"/>
              <a:ext cx="839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kumimoji="1" lang="en-US" altLang="ja-JP" sz="1200" dirty="0" smtClean="0"/>
                <a:t>Name</a:t>
              </a:r>
              <a:endParaRPr kumimoji="1" lang="en-US" altLang="ja-JP" sz="1200" dirty="0"/>
            </a:p>
            <a:p>
              <a:pPr algn="r"/>
              <a:r>
                <a:rPr lang="en-US" altLang="ja-JP" sz="1200" dirty="0"/>
                <a:t>E-mail</a:t>
              </a:r>
            </a:p>
            <a:p>
              <a:pPr algn="r"/>
              <a:r>
                <a:rPr lang="en-US" altLang="ja-JP" sz="1200" dirty="0" smtClean="0"/>
                <a:t>Zip</a:t>
              </a:r>
              <a:endParaRPr lang="en-US" altLang="ja-JP" sz="1200" dirty="0"/>
            </a:p>
            <a:p>
              <a:pPr algn="r"/>
              <a:r>
                <a:rPr kumimoji="1" lang="en-US" altLang="ja-JP" sz="1200" dirty="0" smtClean="0"/>
                <a:t>Address</a:t>
              </a:r>
              <a:endParaRPr lang="en-US" altLang="ja-JP" sz="1200" dirty="0"/>
            </a:p>
            <a:p>
              <a:pPr algn="r"/>
              <a:r>
                <a:rPr kumimoji="1" lang="en-US" altLang="ja-JP" sz="1200" dirty="0" smtClean="0"/>
                <a:t>Payment</a:t>
              </a:r>
              <a:endParaRPr kumimoji="1" lang="en-US" altLang="ja-JP" sz="1200" dirty="0"/>
            </a:p>
          </p:txBody>
        </p:sp>
        <p:sp>
          <p:nvSpPr>
            <p:cNvPr id="69" name="テキスト ボックス 35"/>
            <p:cNvSpPr txBox="1"/>
            <p:nvPr/>
          </p:nvSpPr>
          <p:spPr>
            <a:xfrm>
              <a:off x="9375785" y="3131680"/>
              <a:ext cx="263655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 smtClean="0"/>
                <a:t>xxx</a:t>
              </a:r>
              <a:endParaRPr kumimoji="1" lang="en-US" altLang="ja-JP" sz="1200" dirty="0"/>
            </a:p>
            <a:p>
              <a:r>
                <a:rPr kumimoji="1" lang="en-US" altLang="ja-JP" sz="1200" dirty="0"/>
                <a:t>a@b.com</a:t>
              </a:r>
            </a:p>
            <a:p>
              <a:r>
                <a:rPr kumimoji="1" lang="en-US" altLang="ja-JP" sz="1200" dirty="0" smtClean="0"/>
                <a:t>1111111</a:t>
              </a:r>
              <a:endParaRPr lang="en-US" altLang="ja-JP" sz="1200" dirty="0"/>
            </a:p>
            <a:p>
              <a:r>
                <a:rPr lang="en-US" altLang="ja-JP" sz="1200" dirty="0" smtClean="0"/>
                <a:t>Tokyo</a:t>
              </a:r>
              <a:endParaRPr kumimoji="1" lang="en-US" altLang="ja-JP" sz="1200" dirty="0"/>
            </a:p>
            <a:p>
              <a:r>
                <a:rPr lang="en-US" altLang="ja-JP" sz="1200" dirty="0" smtClean="0"/>
                <a:t>Card (card number :  ****-****-0000)</a:t>
              </a:r>
              <a:endParaRPr lang="en-US" altLang="ja-JP" sz="1200" dirty="0"/>
            </a:p>
          </p:txBody>
        </p:sp>
        <p:sp>
          <p:nvSpPr>
            <p:cNvPr id="70" name="角丸四角形 69"/>
            <p:cNvSpPr/>
            <p:nvPr/>
          </p:nvSpPr>
          <p:spPr>
            <a:xfrm>
              <a:off x="10989678" y="4511309"/>
              <a:ext cx="876465" cy="212313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H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ome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直線矢印コネクタ 70"/>
          <p:cNvCxnSpPr>
            <a:stCxn id="61" idx="3"/>
            <a:endCxn id="54" idx="1"/>
          </p:cNvCxnSpPr>
          <p:nvPr/>
        </p:nvCxnSpPr>
        <p:spPr>
          <a:xfrm>
            <a:off x="12707003" y="2065106"/>
            <a:ext cx="362785" cy="3029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243"/>
          <p:cNvCxnSpPr>
            <a:stCxn id="54" idx="0"/>
            <a:endCxn id="3" idx="0"/>
          </p:cNvCxnSpPr>
          <p:nvPr/>
        </p:nvCxnSpPr>
        <p:spPr>
          <a:xfrm rot="16200000" flipV="1">
            <a:off x="8602269" y="-5408854"/>
            <a:ext cx="296049" cy="12321023"/>
          </a:xfrm>
          <a:prstGeom prst="bentConnector3">
            <a:avLst>
              <a:gd name="adj1" fmla="val 17721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243"/>
          <p:cNvCxnSpPr>
            <a:stCxn id="61" idx="0"/>
            <a:endCxn id="3" idx="0"/>
          </p:cNvCxnSpPr>
          <p:nvPr/>
        </p:nvCxnSpPr>
        <p:spPr>
          <a:xfrm rot="16200000" flipH="1" flipV="1">
            <a:off x="6685082" y="-3583458"/>
            <a:ext cx="91789" cy="8282391"/>
          </a:xfrm>
          <a:prstGeom prst="bentConnector3">
            <a:avLst>
              <a:gd name="adj1" fmla="val -15219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480534" y="188640"/>
            <a:ext cx="4164318" cy="684075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4788868" y="188640"/>
            <a:ext cx="3961425" cy="684075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8893324" y="188639"/>
            <a:ext cx="7992888" cy="684075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774266" y="6660068"/>
            <a:ext cx="172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Item View Pages</a:t>
            </a:r>
            <a:endParaRPr kumimoji="1" lang="ja-JP" altLang="en-US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043670" y="6660066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Cart View </a:t>
            </a:r>
            <a:r>
              <a:rPr kumimoji="1" lang="en-US" altLang="ja-JP" dirty="0" smtClean="0"/>
              <a:t>Pages</a:t>
            </a:r>
            <a:endParaRPr kumimoji="1" lang="ja-JP" altLang="en-US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2382258" y="6660066"/>
            <a:ext cx="13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Order </a:t>
            </a:r>
            <a:r>
              <a:rPr kumimoji="1" lang="en-US" altLang="ja-JP" dirty="0" smtClean="0"/>
              <a:t>Pages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32424" y="2343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645128" y="358329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⑥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974076" y="64598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⑦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9029983" y="16555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⑧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3059606" y="5303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⑨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36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2381250"/>
            <a:ext cx="5391150" cy="209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6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7526" y="1556792"/>
            <a:ext cx="4705350" cy="3533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09179"/>
            <a:ext cx="5286375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742529"/>
            <a:ext cx="3971925" cy="316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6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9225"/>
            <a:ext cx="5029200" cy="401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424112"/>
            <a:ext cx="4171950" cy="200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6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角丸四角形 88"/>
          <p:cNvSpPr/>
          <p:nvPr/>
        </p:nvSpPr>
        <p:spPr>
          <a:xfrm>
            <a:off x="720000" y="913316"/>
            <a:ext cx="6480000" cy="17956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AccountUpdate</a:t>
            </a:r>
            <a:r>
              <a:rPr kumimoji="1" lang="en-US" altLang="ja-JP" sz="1400" dirty="0" err="1" smtClean="0"/>
              <a:t>Contoller</a:t>
            </a:r>
            <a:endParaRPr kumimoji="1"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</p:txBody>
      </p:sp>
      <p:sp>
        <p:nvSpPr>
          <p:cNvPr id="88" name="角丸四角形 87"/>
          <p:cNvSpPr/>
          <p:nvPr/>
        </p:nvSpPr>
        <p:spPr>
          <a:xfrm>
            <a:off x="4320000" y="2952000"/>
            <a:ext cx="2880000" cy="1341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Order</a:t>
            </a:r>
            <a:r>
              <a:rPr kumimoji="1" lang="en-US" altLang="ja-JP" sz="1400" dirty="0" err="1" smtClean="0"/>
              <a:t>Contoller</a:t>
            </a:r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</p:txBody>
      </p:sp>
      <p:sp>
        <p:nvSpPr>
          <p:cNvPr id="87" name="角丸四角形 86"/>
          <p:cNvSpPr/>
          <p:nvPr/>
        </p:nvSpPr>
        <p:spPr>
          <a:xfrm>
            <a:off x="2520000" y="2952000"/>
            <a:ext cx="1584000" cy="1341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Cart</a:t>
            </a:r>
            <a:r>
              <a:rPr kumimoji="1" lang="en-US" altLang="ja-JP" sz="1400" dirty="0" err="1" smtClean="0"/>
              <a:t>Contoller</a:t>
            </a:r>
            <a:endParaRPr kumimoji="1"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</p:txBody>
      </p:sp>
      <p:sp>
        <p:nvSpPr>
          <p:cNvPr id="45" name="角丸四角形 44"/>
          <p:cNvSpPr/>
          <p:nvPr/>
        </p:nvSpPr>
        <p:spPr>
          <a:xfrm>
            <a:off x="720000" y="2952000"/>
            <a:ext cx="1584000" cy="22051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GoodsContoller</a:t>
            </a:r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endParaRPr kumimoji="1"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endParaRPr kumimoji="1" lang="en-US" altLang="ja-JP" sz="1400" dirty="0" smtClean="0"/>
          </a:p>
          <a:p>
            <a:pPr algn="ctr"/>
            <a:endParaRPr lang="en-US" altLang="ja-JP" sz="1400" dirty="0"/>
          </a:p>
          <a:p>
            <a:pPr algn="ctr"/>
            <a:endParaRPr kumimoji="1" lang="en-US" altLang="ja-JP" sz="1400" dirty="0" smtClean="0"/>
          </a:p>
          <a:p>
            <a:pPr algn="ctr"/>
            <a:endParaRPr kumimoji="1" lang="en-US" altLang="ja-JP" sz="1400" dirty="0" smtClean="0"/>
          </a:p>
        </p:txBody>
      </p:sp>
      <p:sp>
        <p:nvSpPr>
          <p:cNvPr id="47" name="正方形/長方形 46"/>
          <p:cNvSpPr/>
          <p:nvPr/>
        </p:nvSpPr>
        <p:spPr>
          <a:xfrm>
            <a:off x="959432" y="3419632"/>
            <a:ext cx="1105136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 smtClean="0"/>
              <a:t>Show Goods</a:t>
            </a:r>
            <a:endParaRPr kumimoji="1" lang="ja-JP" altLang="en-US" sz="1200" dirty="0"/>
          </a:p>
        </p:txBody>
      </p:sp>
      <p:sp>
        <p:nvSpPr>
          <p:cNvPr id="52" name="正方形/長方形 51"/>
          <p:cNvSpPr/>
          <p:nvPr/>
        </p:nvSpPr>
        <p:spPr>
          <a:xfrm>
            <a:off x="959432" y="4365104"/>
            <a:ext cx="1105136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 smtClean="0"/>
              <a:t>Show Goods’ Details</a:t>
            </a:r>
            <a:endParaRPr kumimoji="1" lang="ja-JP" altLang="en-US" sz="1200" dirty="0"/>
          </a:p>
        </p:txBody>
      </p:sp>
      <p:sp>
        <p:nvSpPr>
          <p:cNvPr id="53" name="正方形/長方形 52"/>
          <p:cNvSpPr/>
          <p:nvPr/>
        </p:nvSpPr>
        <p:spPr>
          <a:xfrm>
            <a:off x="2759432" y="3420100"/>
            <a:ext cx="1105136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 smtClean="0"/>
              <a:t>Show Cart</a:t>
            </a:r>
            <a:endParaRPr kumimoji="1" lang="ja-JP" altLang="en-US" sz="1200" dirty="0"/>
          </a:p>
        </p:txBody>
      </p:sp>
      <p:sp>
        <p:nvSpPr>
          <p:cNvPr id="54" name="正方形/長方形 53"/>
          <p:cNvSpPr/>
          <p:nvPr/>
        </p:nvSpPr>
        <p:spPr>
          <a:xfrm>
            <a:off x="4559225" y="3419632"/>
            <a:ext cx="1105550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 smtClean="0"/>
              <a:t>Confirm Order</a:t>
            </a:r>
            <a:endParaRPr kumimoji="1" lang="ja-JP" altLang="en-US" sz="1200" dirty="0"/>
          </a:p>
        </p:txBody>
      </p:sp>
      <p:sp>
        <p:nvSpPr>
          <p:cNvPr id="55" name="正方形/長方形 54"/>
          <p:cNvSpPr/>
          <p:nvPr/>
        </p:nvSpPr>
        <p:spPr>
          <a:xfrm>
            <a:off x="5842863" y="3420100"/>
            <a:ext cx="1105137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 smtClean="0"/>
              <a:t>Finish Order</a:t>
            </a:r>
            <a:endParaRPr kumimoji="1" lang="ja-JP" altLang="en-US" sz="1200" dirty="0"/>
          </a:p>
        </p:txBody>
      </p:sp>
      <p:grpSp>
        <p:nvGrpSpPr>
          <p:cNvPr id="91" name="グループ化 90"/>
          <p:cNvGrpSpPr/>
          <p:nvPr/>
        </p:nvGrpSpPr>
        <p:grpSpPr>
          <a:xfrm>
            <a:off x="1247431" y="1404016"/>
            <a:ext cx="5425137" cy="651164"/>
            <a:chOff x="1080000" y="1260000"/>
            <a:chExt cx="5425137" cy="651164"/>
          </a:xfrm>
        </p:grpSpPr>
        <p:sp>
          <p:nvSpPr>
            <p:cNvPr id="56" name="正方形/長方形 55"/>
            <p:cNvSpPr/>
            <p:nvPr/>
          </p:nvSpPr>
          <p:spPr>
            <a:xfrm>
              <a:off x="1080000" y="1260000"/>
              <a:ext cx="1105137" cy="6480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200" dirty="0" smtClean="0"/>
                <a:t>Update Account Form1</a:t>
              </a:r>
              <a:endParaRPr kumimoji="1" lang="ja-JP" altLang="en-US" sz="1200" dirty="0"/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2520000" y="1263092"/>
              <a:ext cx="1105137" cy="6480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200" dirty="0" smtClean="0"/>
                <a:t>Update Account Form2</a:t>
              </a:r>
              <a:endParaRPr kumimoji="1" lang="ja-JP" altLang="en-US" sz="1200" dirty="0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3960000" y="1260000"/>
              <a:ext cx="1105136" cy="6480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200" dirty="0" smtClean="0"/>
                <a:t>Confirm Account</a:t>
              </a:r>
              <a:endParaRPr kumimoji="1" lang="ja-JP" altLang="en-US" sz="1200" dirty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5400000" y="1260000"/>
              <a:ext cx="1105137" cy="64807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200" dirty="0" smtClean="0"/>
                <a:t>Finish Update</a:t>
              </a:r>
              <a:endParaRPr kumimoji="1" lang="ja-JP" altLang="en-US" sz="1200" dirty="0"/>
            </a:p>
          </p:txBody>
        </p:sp>
      </p:grpSp>
      <p:sp>
        <p:nvSpPr>
          <p:cNvPr id="92" name="円/楕円 91"/>
          <p:cNvSpPr/>
          <p:nvPr/>
        </p:nvSpPr>
        <p:spPr>
          <a:xfrm>
            <a:off x="3320740" y="4689140"/>
            <a:ext cx="1296144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Cart</a:t>
            </a:r>
          </a:p>
        </p:txBody>
      </p:sp>
      <p:sp>
        <p:nvSpPr>
          <p:cNvPr id="93" name="円/楕円 92"/>
          <p:cNvSpPr/>
          <p:nvPr/>
        </p:nvSpPr>
        <p:spPr>
          <a:xfrm>
            <a:off x="3420000" y="2270075"/>
            <a:ext cx="1080000" cy="29482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 smtClean="0"/>
              <a:t>Input data</a:t>
            </a:r>
            <a:endParaRPr kumimoji="1" lang="en-US" altLang="ja-JP" sz="1400" dirty="0" smtClean="0"/>
          </a:p>
        </p:txBody>
      </p:sp>
      <p:cxnSp>
        <p:nvCxnSpPr>
          <p:cNvPr id="94" name="直線矢印コネクタ 93"/>
          <p:cNvCxnSpPr>
            <a:endCxn id="92" idx="2"/>
          </p:cNvCxnSpPr>
          <p:nvPr/>
        </p:nvCxnSpPr>
        <p:spPr>
          <a:xfrm>
            <a:off x="2304000" y="4941168"/>
            <a:ext cx="1016740" cy="0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stCxn id="56" idx="2"/>
            <a:endCxn id="93" idx="2"/>
          </p:cNvCxnSpPr>
          <p:nvPr/>
        </p:nvCxnSpPr>
        <p:spPr>
          <a:xfrm>
            <a:off x="1800000" y="2052088"/>
            <a:ext cx="1620000" cy="365402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57" idx="2"/>
            <a:endCxn id="93" idx="1"/>
          </p:cNvCxnSpPr>
          <p:nvPr/>
        </p:nvCxnSpPr>
        <p:spPr>
          <a:xfrm>
            <a:off x="3240000" y="2055180"/>
            <a:ext cx="338162" cy="258072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>
            <a:stCxn id="58" idx="2"/>
            <a:endCxn id="93" idx="7"/>
          </p:cNvCxnSpPr>
          <p:nvPr/>
        </p:nvCxnSpPr>
        <p:spPr>
          <a:xfrm flipH="1">
            <a:off x="4341838" y="2052088"/>
            <a:ext cx="338161" cy="261164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59" idx="2"/>
            <a:endCxn id="93" idx="6"/>
          </p:cNvCxnSpPr>
          <p:nvPr/>
        </p:nvCxnSpPr>
        <p:spPr>
          <a:xfrm flipH="1">
            <a:off x="4500000" y="2052088"/>
            <a:ext cx="1620000" cy="365402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 flipH="1" flipV="1">
            <a:off x="1512000" y="2708920"/>
            <a:ext cx="4523" cy="256404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>
            <a:off x="2286000" y="3743666"/>
            <a:ext cx="252000" cy="1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/>
          <p:nvPr/>
        </p:nvCxnSpPr>
        <p:spPr>
          <a:xfrm>
            <a:off x="4085960" y="3743665"/>
            <a:ext cx="252000" cy="1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>
            <a:stCxn id="87" idx="2"/>
            <a:endCxn id="92" idx="1"/>
          </p:cNvCxnSpPr>
          <p:nvPr/>
        </p:nvCxnSpPr>
        <p:spPr>
          <a:xfrm>
            <a:off x="3312000" y="4293096"/>
            <a:ext cx="198556" cy="469861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92" idx="7"/>
            <a:endCxn id="88" idx="2"/>
          </p:cNvCxnSpPr>
          <p:nvPr/>
        </p:nvCxnSpPr>
        <p:spPr>
          <a:xfrm flipV="1">
            <a:off x="4427068" y="4293096"/>
            <a:ext cx="1332932" cy="469861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37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214</Words>
  <Application>Microsoft Office PowerPoint</Application>
  <PresentationFormat>画面に合わせる (4:3)</PresentationFormat>
  <Paragraphs>176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ISHIHARA Tomoya / 石原 知也</dc:creator>
  <cp:lastModifiedBy>ISHIHARA Tomoya / 石原 知也</cp:lastModifiedBy>
  <cp:revision>19</cp:revision>
  <dcterms:created xsi:type="dcterms:W3CDTF">2015-10-05T08:37:53Z</dcterms:created>
  <dcterms:modified xsi:type="dcterms:W3CDTF">2016-02-09T04:33:50Z</dcterms:modified>
</cp:coreProperties>
</file>