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3" r:id="rId2"/>
    <p:sldId id="312" r:id="rId3"/>
    <p:sldId id="313" r:id="rId4"/>
    <p:sldId id="314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83"/>
            <p14:sldId id="312"/>
            <p14:sldId id="313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42" autoAdjust="0"/>
  </p:normalViewPr>
  <p:slideViewPr>
    <p:cSldViewPr snapToGrid="0" snapToObjects="1">
      <p:cViewPr>
        <p:scale>
          <a:sx n="100" d="100"/>
          <a:sy n="100" d="100"/>
        </p:scale>
        <p:origin x="-1992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790015" y="2880836"/>
            <a:ext cx="914400" cy="612648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3614064" y="3076545"/>
            <a:ext cx="1285920" cy="1371600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 err="1" smtClean="0">
                <a:solidFill>
                  <a:schemeClr val="tx1"/>
                </a:solidFill>
              </a:rPr>
              <a:t>DataSource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865498" y="2968356"/>
            <a:ext cx="966020" cy="457715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JDBC Driver</a:t>
            </a:r>
            <a:endParaRPr kumimoji="1" lang="ja-JP" altLang="en-US" sz="1100" dirty="0"/>
          </a:p>
        </p:txBody>
      </p:sp>
      <p:sp>
        <p:nvSpPr>
          <p:cNvPr id="10" name="角丸四角形 9"/>
          <p:cNvSpPr/>
          <p:nvPr/>
        </p:nvSpPr>
        <p:spPr>
          <a:xfrm>
            <a:off x="3693885" y="3648186"/>
            <a:ext cx="1139371" cy="6241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</a:t>
            </a:r>
            <a:endParaRPr lang="ja-JP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4" name="直線矢印コネクタ 13"/>
          <p:cNvCxnSpPr>
            <a:stCxn id="68" idx="3"/>
            <a:endCxn id="5" idx="1"/>
          </p:cNvCxnSpPr>
          <p:nvPr/>
        </p:nvCxnSpPr>
        <p:spPr>
          <a:xfrm>
            <a:off x="2931894" y="3242758"/>
            <a:ext cx="682170" cy="5195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" idx="3"/>
            <a:endCxn id="6" idx="1"/>
          </p:cNvCxnSpPr>
          <p:nvPr/>
        </p:nvCxnSpPr>
        <p:spPr>
          <a:xfrm flipV="1">
            <a:off x="4899984" y="3197214"/>
            <a:ext cx="965514" cy="5651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13"/>
          <p:cNvCxnSpPr>
            <a:stCxn id="6" idx="3"/>
            <a:endCxn id="4" idx="2"/>
          </p:cNvCxnSpPr>
          <p:nvPr/>
        </p:nvCxnSpPr>
        <p:spPr>
          <a:xfrm flipV="1">
            <a:off x="6831518" y="3187160"/>
            <a:ext cx="958497" cy="10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3614064" y="2307289"/>
            <a:ext cx="1285920" cy="515256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JDBC 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Basic APIs</a:t>
            </a:r>
          </a:p>
        </p:txBody>
      </p:sp>
      <p:cxnSp>
        <p:nvCxnSpPr>
          <p:cNvPr id="60" name="直線矢印コネクタ 13"/>
          <p:cNvCxnSpPr>
            <a:stCxn id="59" idx="3"/>
            <a:endCxn id="6" idx="1"/>
          </p:cNvCxnSpPr>
          <p:nvPr/>
        </p:nvCxnSpPr>
        <p:spPr>
          <a:xfrm>
            <a:off x="4899984" y="2564917"/>
            <a:ext cx="965514" cy="6322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>
            <a:stCxn id="68" idx="3"/>
            <a:endCxn id="59" idx="1"/>
          </p:cNvCxnSpPr>
          <p:nvPr/>
        </p:nvCxnSpPr>
        <p:spPr>
          <a:xfrm flipV="1">
            <a:off x="2931894" y="2564917"/>
            <a:ext cx="682170" cy="6778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1763420" y="2960699"/>
            <a:ext cx="1168474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</a:t>
            </a:r>
          </a:p>
          <a:p>
            <a:pPr algn="ctr"/>
            <a:r>
              <a:rPr lang="en-US" altLang="ja-JP" sz="1600" dirty="0" smtClean="0"/>
              <a:t>Mapper</a:t>
            </a:r>
            <a:endParaRPr kumimoji="1" lang="ja-JP" altLang="en-US" sz="1600" dirty="0"/>
          </a:p>
        </p:txBody>
      </p:sp>
      <p:sp>
        <p:nvSpPr>
          <p:cNvPr id="72" name="角丸四角形 71"/>
          <p:cNvSpPr/>
          <p:nvPr/>
        </p:nvSpPr>
        <p:spPr>
          <a:xfrm>
            <a:off x="-1185676" y="2953422"/>
            <a:ext cx="1050174" cy="5786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直線矢印コネクタ 13"/>
          <p:cNvCxnSpPr>
            <a:stCxn id="72" idx="3"/>
            <a:endCxn id="68" idx="1"/>
          </p:cNvCxnSpPr>
          <p:nvPr/>
        </p:nvCxnSpPr>
        <p:spPr>
          <a:xfrm>
            <a:off x="-135502" y="3242748"/>
            <a:ext cx="1898922" cy="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3"/>
          <p:cNvCxnSpPr>
            <a:stCxn id="72" idx="0"/>
            <a:endCxn id="43" idx="1"/>
          </p:cNvCxnSpPr>
          <p:nvPr/>
        </p:nvCxnSpPr>
        <p:spPr>
          <a:xfrm rot="5400000" flipH="1" flipV="1">
            <a:off x="-773906" y="2040495"/>
            <a:ext cx="1026245" cy="79961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3"/>
          <p:cNvCxnSpPr>
            <a:stCxn id="28" idx="3"/>
            <a:endCxn id="68" idx="0"/>
          </p:cNvCxnSpPr>
          <p:nvPr/>
        </p:nvCxnSpPr>
        <p:spPr>
          <a:xfrm>
            <a:off x="1386745" y="2389359"/>
            <a:ext cx="960912" cy="57134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185148" y="959830"/>
            <a:ext cx="0" cy="35395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-660589" y="902132"/>
            <a:ext cx="16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22179" y="925432"/>
            <a:ext cx="184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cxnSp>
        <p:nvCxnSpPr>
          <p:cNvPr id="104" name="直線コネクタ 103"/>
          <p:cNvCxnSpPr/>
          <p:nvPr/>
        </p:nvCxnSpPr>
        <p:spPr>
          <a:xfrm>
            <a:off x="5180861" y="981601"/>
            <a:ext cx="0" cy="35395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85759" y="918175"/>
            <a:ext cx="204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Implementations	</a:t>
            </a:r>
          </a:p>
        </p:txBody>
      </p:sp>
      <p:cxnSp>
        <p:nvCxnSpPr>
          <p:cNvPr id="107" name="直線コネクタ 106"/>
          <p:cNvCxnSpPr/>
          <p:nvPr/>
        </p:nvCxnSpPr>
        <p:spPr>
          <a:xfrm>
            <a:off x="7288257" y="1003371"/>
            <a:ext cx="0" cy="35395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角丸四角形 108"/>
          <p:cNvSpPr/>
          <p:nvPr/>
        </p:nvSpPr>
        <p:spPr>
          <a:xfrm>
            <a:off x="3360057" y="2931425"/>
            <a:ext cx="1704692" cy="1703488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7465035" y="911534"/>
            <a:ext cx="142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線吹き出し 2 (枠付き) 110"/>
          <p:cNvSpPr/>
          <p:nvPr/>
        </p:nvSpPr>
        <p:spPr>
          <a:xfrm>
            <a:off x="5551595" y="4811402"/>
            <a:ext cx="3107178" cy="1669308"/>
          </a:xfrm>
          <a:prstGeom prst="borderCallout2">
            <a:avLst>
              <a:gd name="adj1" fmla="val 21575"/>
              <a:gd name="adj2" fmla="val -3123"/>
              <a:gd name="adj3" fmla="val 21699"/>
              <a:gd name="adj4" fmla="val -16031"/>
              <a:gd name="adj5" fmla="val -20193"/>
              <a:gd name="adj6" fmla="val -27815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URL</a:t>
            </a: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Host name(IP address) </a:t>
            </a: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Port number</a:t>
            </a: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Database name(Instance name)</a:t>
            </a:r>
          </a:p>
          <a:p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JDBC Basic parameters</a:t>
            </a:r>
          </a:p>
          <a:p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JDBC 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Vendor Individual parameters</a:t>
            </a: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924798" y="3532074"/>
            <a:ext cx="121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oracle</a:t>
            </a:r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DB2</a:t>
            </a:r>
          </a:p>
          <a:p>
            <a:r>
              <a:rPr kumimoji="1" lang="ja-JP" altLang="en-US" sz="1000" dirty="0" smtClean="0"/>
              <a:t>・</a:t>
            </a:r>
            <a:r>
              <a:rPr kumimoji="1" lang="en-US" altLang="ja-JP" sz="1000" dirty="0" err="1" smtClean="0"/>
              <a:t>PostgreSQL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and more …</a:t>
            </a:r>
            <a:endParaRPr kumimoji="1" lang="ja-JP" altLang="en-US" sz="1000" dirty="0"/>
          </a:p>
        </p:txBody>
      </p:sp>
      <p:sp>
        <p:nvSpPr>
          <p:cNvPr id="28" name="角丸四角形 27"/>
          <p:cNvSpPr/>
          <p:nvPr/>
        </p:nvSpPr>
        <p:spPr>
          <a:xfrm>
            <a:off x="139022" y="2107300"/>
            <a:ext cx="1247723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</a:p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Impl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1577574" y="981601"/>
            <a:ext cx="0" cy="35395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477735" y="930334"/>
            <a:ext cx="169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O/R Mapper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139022" y="1750143"/>
            <a:ext cx="1247723" cy="3540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9188"/>
              </p:ext>
            </p:extLst>
          </p:nvPr>
        </p:nvGraphicFramePr>
        <p:xfrm>
          <a:off x="5410938" y="973569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Bar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5302877" y="1265193"/>
            <a:ext cx="2545723" cy="12573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7874"/>
              </p:ext>
            </p:extLst>
          </p:nvPr>
        </p:nvGraphicFramePr>
        <p:xfrm>
          <a:off x="5583238" y="3708876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左カーブ矢印 4"/>
          <p:cNvSpPr/>
          <p:nvPr/>
        </p:nvSpPr>
        <p:spPr>
          <a:xfrm rot="-1440000">
            <a:off x="2700128" y="1958785"/>
            <a:ext cx="2699133" cy="631125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54052"/>
              </p:ext>
            </p:extLst>
          </p:nvPr>
        </p:nvGraphicFramePr>
        <p:xfrm>
          <a:off x="2071303" y="2673396"/>
          <a:ext cx="79057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88"/>
                <a:gridCol w="395288"/>
              </a:tblGrid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3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20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2219325" y="1246563"/>
            <a:ext cx="282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SELECT * FROM </a:t>
            </a:r>
            <a:r>
              <a:rPr kumimoji="1" lang="en-US" altLang="ja-JP" dirty="0" err="1" smtClean="0"/>
              <a:t>MainTable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WHERE col1 = ‘Foo’ …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867025" y="3086100"/>
            <a:ext cx="2790825" cy="10572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2867025" y="3381375"/>
            <a:ext cx="2790825" cy="10175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2861879" y="3614737"/>
            <a:ext cx="2786446" cy="10572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2867026" y="4143375"/>
            <a:ext cx="2781299" cy="10572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2867025" y="3890146"/>
            <a:ext cx="2790825" cy="10438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936104" y="5200650"/>
            <a:ext cx="282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SELECT * FROM </a:t>
            </a:r>
            <a:r>
              <a:rPr kumimoji="1" lang="en-US" altLang="ja-JP" dirty="0" err="1" smtClean="0"/>
              <a:t>SubTable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WHERE Id = #id#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246703" y="854706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(1)</a:t>
            </a:r>
            <a:endParaRPr kumimoji="1" lang="ja-JP" altLang="en-US" sz="20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936104" y="4800540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(2)</a:t>
            </a:r>
            <a:endParaRPr kumimoji="1" lang="ja-JP" altLang="en-US" sz="2000" dirty="0"/>
          </a:p>
        </p:txBody>
      </p:sp>
      <p:sp>
        <p:nvSpPr>
          <p:cNvPr id="69" name="線吹き出し 1 (枠付き) 68"/>
          <p:cNvSpPr/>
          <p:nvPr/>
        </p:nvSpPr>
        <p:spPr>
          <a:xfrm>
            <a:off x="3765371" y="668304"/>
            <a:ext cx="1378129" cy="378204"/>
          </a:xfrm>
          <a:prstGeom prst="borderCallout1">
            <a:avLst>
              <a:gd name="adj1" fmla="val 67783"/>
              <a:gd name="adj2" fmla="val -6215"/>
              <a:gd name="adj3" fmla="val 154114"/>
              <a:gd name="adj4" fmla="val -32092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“1” of “N + 1”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線吹き出し 1 (枠付き) 69"/>
          <p:cNvSpPr/>
          <p:nvPr/>
        </p:nvSpPr>
        <p:spPr>
          <a:xfrm>
            <a:off x="4969523" y="6113083"/>
            <a:ext cx="1378129" cy="378204"/>
          </a:xfrm>
          <a:prstGeom prst="borderCallout1">
            <a:avLst>
              <a:gd name="adj1" fmla="val 24969"/>
              <a:gd name="adj2" fmla="val -7597"/>
              <a:gd name="adj3" fmla="val -72551"/>
              <a:gd name="adj4" fmla="val -45915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“N” of “N + 1”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33327" y="564591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MainTable</a:t>
            </a:r>
            <a:endParaRPr kumimoji="1" lang="ja-JP" altLang="en-US" sz="2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138102" y="3317226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/>
              <a:t>SubTable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61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93202"/>
              </p:ext>
            </p:extLst>
          </p:nvPr>
        </p:nvGraphicFramePr>
        <p:xfrm>
          <a:off x="5410938" y="1449819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Bar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3325"/>
              </p:ext>
            </p:extLst>
          </p:nvPr>
        </p:nvGraphicFramePr>
        <p:xfrm>
          <a:off x="5402263" y="4185126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左カーブ矢印 4"/>
          <p:cNvSpPr/>
          <p:nvPr/>
        </p:nvSpPr>
        <p:spPr>
          <a:xfrm rot="-1440000">
            <a:off x="2821548" y="2481469"/>
            <a:ext cx="2699133" cy="631125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68090"/>
              </p:ext>
            </p:extLst>
          </p:nvPr>
        </p:nvGraphicFramePr>
        <p:xfrm>
          <a:off x="1963461" y="3328800"/>
          <a:ext cx="79789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45"/>
                <a:gridCol w="398945"/>
              </a:tblGrid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3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20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123774" y="1036548"/>
            <a:ext cx="41791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SELECT m.id, m.col1 , </a:t>
            </a:r>
            <a:r>
              <a:rPr lang="en-US" altLang="ja-JP" dirty="0" smtClean="0"/>
              <a:t>m</a:t>
            </a:r>
            <a:r>
              <a:rPr kumimoji="1" lang="en-US" altLang="ja-JP" dirty="0" smtClean="0"/>
              <a:t>.col1 as  … </a:t>
            </a:r>
          </a:p>
          <a:p>
            <a:r>
              <a:rPr kumimoji="1" lang="en-US" altLang="ja-JP" dirty="0" smtClean="0"/>
              <a:t>FROM </a:t>
            </a:r>
            <a:r>
              <a:rPr kumimoji="1" lang="en-US" altLang="ja-JP" dirty="0" err="1" smtClean="0"/>
              <a:t>MainTable</a:t>
            </a:r>
            <a:r>
              <a:rPr kumimoji="1" lang="en-US" altLang="ja-JP" dirty="0" smtClean="0"/>
              <a:t> m</a:t>
            </a:r>
          </a:p>
          <a:p>
            <a:r>
              <a:rPr lang="en-US" altLang="ja-JP" dirty="0" smtClean="0"/>
              <a:t>    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LEFT OUTER JOIN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SubTable</a:t>
            </a:r>
            <a:r>
              <a:rPr lang="en-US" altLang="ja-JP" dirty="0" smtClean="0"/>
              <a:t> s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ON m.id = s.id</a:t>
            </a:r>
          </a:p>
          <a:p>
            <a:r>
              <a:rPr kumimoji="1" lang="en-US" altLang="ja-JP" dirty="0" smtClean="0"/>
              <a:t>WHERE m.col1 = ‘Foo’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123774" y="626973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(1)</a:t>
            </a:r>
            <a:endParaRPr kumimoji="1" lang="ja-JP" altLang="en-US" sz="20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33327" y="1040841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MainTable</a:t>
            </a:r>
            <a:endParaRPr kumimoji="1" lang="ja-JP" altLang="en-US" sz="2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957127" y="3793476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/>
              <a:t>SubTable</a:t>
            </a:r>
            <a:endParaRPr kumimoji="1" lang="ja-JP" altLang="en-US" sz="2000" dirty="0"/>
          </a:p>
        </p:txBody>
      </p:sp>
      <p:sp>
        <p:nvSpPr>
          <p:cNvPr id="9" name="右カーブ矢印 8"/>
          <p:cNvSpPr/>
          <p:nvPr/>
        </p:nvSpPr>
        <p:spPr>
          <a:xfrm>
            <a:off x="4425860" y="2672658"/>
            <a:ext cx="848442" cy="2156517"/>
          </a:xfrm>
          <a:prstGeom prst="curv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302877" y="1741443"/>
            <a:ext cx="2545723" cy="12573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62496" y="3449564"/>
            <a:ext cx="83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JOIN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02877" y="4446542"/>
            <a:ext cx="2545723" cy="132560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340477" y="1617661"/>
            <a:ext cx="3222019" cy="5445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867024" y="3976500"/>
            <a:ext cx="904875" cy="5673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乗算記号 11"/>
          <p:cNvSpPr/>
          <p:nvPr/>
        </p:nvSpPr>
        <p:spPr>
          <a:xfrm>
            <a:off x="3600449" y="4086612"/>
            <a:ext cx="682535" cy="914400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線吹き出し 1 (枠付き) 31"/>
          <p:cNvSpPr/>
          <p:nvPr/>
        </p:nvSpPr>
        <p:spPr>
          <a:xfrm>
            <a:off x="1661677" y="4972824"/>
            <a:ext cx="1551648" cy="624318"/>
          </a:xfrm>
          <a:prstGeom prst="borderCallout1">
            <a:avLst>
              <a:gd name="adj1" fmla="val -12808"/>
              <a:gd name="adj2" fmla="val 105752"/>
              <a:gd name="adj3" fmla="val -62186"/>
              <a:gd name="adj4" fmla="val 127947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SQL is not executed.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963462" y="2797031"/>
            <a:ext cx="105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MainTable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+</a:t>
            </a:r>
            <a:r>
              <a:rPr kumimoji="1" lang="en-US" altLang="ja-JP" sz="1400" dirty="0" err="1" smtClean="0"/>
              <a:t>SubTable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63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54601"/>
              </p:ext>
            </p:extLst>
          </p:nvPr>
        </p:nvGraphicFramePr>
        <p:xfrm>
          <a:off x="6239613" y="725919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Bar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6131552" y="1017543"/>
            <a:ext cx="2545723" cy="12573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18345"/>
              </p:ext>
            </p:extLst>
          </p:nvPr>
        </p:nvGraphicFramePr>
        <p:xfrm>
          <a:off x="6602413" y="3461226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subId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左カーブ矢印 4"/>
          <p:cNvSpPr/>
          <p:nvPr/>
        </p:nvSpPr>
        <p:spPr>
          <a:xfrm rot="-1440000">
            <a:off x="3500229" y="1748043"/>
            <a:ext cx="2699133" cy="631125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04491"/>
              </p:ext>
            </p:extLst>
          </p:nvPr>
        </p:nvGraphicFramePr>
        <p:xfrm>
          <a:off x="2808601" y="2720886"/>
          <a:ext cx="76327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37"/>
                <a:gridCol w="381637"/>
              </a:tblGrid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3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20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048000" y="998913"/>
            <a:ext cx="282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SELECT * FROM </a:t>
            </a:r>
            <a:r>
              <a:rPr kumimoji="1" lang="en-US" altLang="ja-JP" dirty="0" err="1" smtClean="0"/>
              <a:t>MainTable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WHERE col1 = ‘Foo’ …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677984" y="3670776"/>
            <a:ext cx="28273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SELECT * FROM </a:t>
            </a:r>
            <a:r>
              <a:rPr kumimoji="1" lang="en-US" altLang="ja-JP" dirty="0" err="1" smtClean="0"/>
              <a:t>SubTable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WHERE Id 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IN (1,2 …, 20)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048000" y="597531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(1)</a:t>
            </a:r>
            <a:endParaRPr kumimoji="1" lang="ja-JP" altLang="en-US" sz="20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862002" y="316941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MainTable</a:t>
            </a:r>
            <a:endParaRPr kumimoji="1" lang="ja-JP" altLang="en-US" sz="2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157277" y="3069576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/>
              <a:t>SubTable</a:t>
            </a:r>
            <a:endParaRPr kumimoji="1" lang="ja-JP" altLang="en-US" sz="2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6510393" y="3713118"/>
            <a:ext cx="2545723" cy="12573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左カーブ矢印 1"/>
          <p:cNvSpPr/>
          <p:nvPr/>
        </p:nvSpPr>
        <p:spPr>
          <a:xfrm>
            <a:off x="3962148" y="4400699"/>
            <a:ext cx="2481570" cy="685324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70050"/>
              </p:ext>
            </p:extLst>
          </p:nvPr>
        </p:nvGraphicFramePr>
        <p:xfrm>
          <a:off x="2755990" y="4713590"/>
          <a:ext cx="116831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635"/>
                <a:gridCol w="526527"/>
                <a:gridCol w="3021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err="1" smtClean="0"/>
                        <a:t>SubID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20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86833"/>
              </p:ext>
            </p:extLst>
          </p:nvPr>
        </p:nvGraphicFramePr>
        <p:xfrm>
          <a:off x="245697" y="3505899"/>
          <a:ext cx="835312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56"/>
                <a:gridCol w="4176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3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20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2760976" y="2431451"/>
            <a:ext cx="143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MainTable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08601" y="4430884"/>
            <a:ext cx="143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SubTable</a:t>
            </a:r>
            <a:endParaRPr kumimoji="1" lang="ja-JP" altLang="en-US" sz="1400" dirty="0"/>
          </a:p>
        </p:txBody>
      </p:sp>
      <p:sp>
        <p:nvSpPr>
          <p:cNvPr id="9" name="左矢印 8"/>
          <p:cNvSpPr/>
          <p:nvPr/>
        </p:nvSpPr>
        <p:spPr>
          <a:xfrm>
            <a:off x="1870182" y="3670776"/>
            <a:ext cx="731289" cy="1459378"/>
          </a:xfrm>
          <a:prstGeom prst="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77140" y="3115742"/>
            <a:ext cx="105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MainTable</a:t>
            </a:r>
            <a:endParaRPr lang="en-US" altLang="ja-JP" sz="14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6602414" y="3784392"/>
            <a:ext cx="2339976" cy="4773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696650" y="3702684"/>
            <a:ext cx="2775643" cy="59660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線吹き出し 1 (枠付き) 33"/>
          <p:cNvSpPr/>
          <p:nvPr/>
        </p:nvSpPr>
        <p:spPr>
          <a:xfrm>
            <a:off x="541792" y="5603737"/>
            <a:ext cx="1502114" cy="901349"/>
          </a:xfrm>
          <a:prstGeom prst="borderCallout1">
            <a:avLst>
              <a:gd name="adj1" fmla="val -30438"/>
              <a:gd name="adj2" fmla="val 68430"/>
              <a:gd name="adj3" fmla="val -83914"/>
              <a:gd name="adj4" fmla="val 96462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Merge </a:t>
            </a:r>
            <a:r>
              <a:rPr lang="en-US" altLang="ja-JP" sz="1400" b="1" dirty="0" err="1" smtClean="0">
                <a:solidFill>
                  <a:srgbClr val="FF0000"/>
                </a:solidFill>
              </a:rPr>
              <a:t>SubTable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records </a:t>
            </a:r>
          </a:p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by </a:t>
            </a:r>
            <a:r>
              <a:rPr lang="en-US" altLang="ja-JP" sz="1400" b="1" dirty="0">
                <a:solidFill>
                  <a:srgbClr val="FF0000"/>
                </a:solidFill>
              </a:rPr>
              <a:t>programing.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76478"/>
              </p:ext>
            </p:extLst>
          </p:nvPr>
        </p:nvGraphicFramePr>
        <p:xfrm>
          <a:off x="1482635" y="2756376"/>
          <a:ext cx="809626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876"/>
                <a:gridCol w="2857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err="1" smtClean="0"/>
                        <a:t>SubId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線矢印コネクタ 11"/>
          <p:cNvCxnSpPr>
            <a:endCxn id="35" idx="1"/>
          </p:cNvCxnSpPr>
          <p:nvPr/>
        </p:nvCxnSpPr>
        <p:spPr>
          <a:xfrm flipV="1">
            <a:off x="1080003" y="3144996"/>
            <a:ext cx="402632" cy="74199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767526" y="4986309"/>
            <a:ext cx="1169988" cy="4773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1433602" y="2992338"/>
            <a:ext cx="877709" cy="5412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/>
          <p:cNvCxnSpPr>
            <a:stCxn id="50" idx="2"/>
            <a:endCxn id="49" idx="1"/>
          </p:cNvCxnSpPr>
          <p:nvPr/>
        </p:nvCxnSpPr>
        <p:spPr>
          <a:xfrm rot="16200000" flipH="1">
            <a:off x="1474308" y="3931764"/>
            <a:ext cx="1691367" cy="895069"/>
          </a:xfrm>
          <a:prstGeom prst="curvedConnector2">
            <a:avLst/>
          </a:prstGeom>
          <a:ln w="19050">
            <a:solidFill>
              <a:srgbClr val="FF0000"/>
            </a:solidFill>
            <a:prstDash val="solid"/>
            <a:headEnd type="arrow"/>
            <a:tailEnd type="none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0"/>
          <p:cNvCxnSpPr>
            <a:endCxn id="32" idx="2"/>
          </p:cNvCxnSpPr>
          <p:nvPr/>
        </p:nvCxnSpPr>
        <p:spPr>
          <a:xfrm flipV="1">
            <a:off x="3924300" y="4261740"/>
            <a:ext cx="3848102" cy="963243"/>
          </a:xfrm>
          <a:prstGeom prst="curvedConnector2">
            <a:avLst/>
          </a:prstGeom>
          <a:ln w="19050">
            <a:solidFill>
              <a:srgbClr val="FF0000"/>
            </a:solidFill>
            <a:prstDash val="solid"/>
            <a:headEnd type="arrow"/>
            <a:tailEnd type="none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846492" y="3202172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(2)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482635" y="4513535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(3)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433602" y="2440975"/>
            <a:ext cx="143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SubTable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92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92D050"/>
          </a:solidFill>
          <a:prstDash val="dash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16278</TotalTime>
  <Words>445</Words>
  <Application>Microsoft Office PowerPoint</Application>
  <PresentationFormat>画面に合わせる (4:3)</PresentationFormat>
  <Paragraphs>315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618</cp:revision>
  <dcterms:created xsi:type="dcterms:W3CDTF">2012-07-17T19:23:13Z</dcterms:created>
  <dcterms:modified xsi:type="dcterms:W3CDTF">2014-03-26T07:24:15Z</dcterms:modified>
</cp:coreProperties>
</file>