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5" r:id="rId2"/>
    <p:sldId id="316" r:id="rId3"/>
    <p:sldId id="319" r:id="rId4"/>
    <p:sldId id="317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85"/>
            <p14:sldId id="316"/>
            <p14:sldId id="319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42" autoAdjust="0"/>
  </p:normalViewPr>
  <p:slideViewPr>
    <p:cSldViewPr snapToGrid="0" snapToObjects="1">
      <p:cViewPr>
        <p:scale>
          <a:sx n="100" d="100"/>
          <a:sy n="100" d="100"/>
        </p:scale>
        <p:origin x="-1938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790015" y="3133681"/>
            <a:ext cx="914400" cy="612648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3614064" y="3329390"/>
            <a:ext cx="1285920" cy="1371600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DataSource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865498" y="3221201"/>
            <a:ext cx="966020" cy="457715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JDBC Driver</a:t>
            </a:r>
            <a:endParaRPr kumimoji="1" lang="ja-JP" altLang="en-US" sz="1100" dirty="0"/>
          </a:p>
        </p:txBody>
      </p:sp>
      <p:sp>
        <p:nvSpPr>
          <p:cNvPr id="10" name="角丸四角形 9"/>
          <p:cNvSpPr/>
          <p:nvPr/>
        </p:nvSpPr>
        <p:spPr>
          <a:xfrm>
            <a:off x="3693885" y="3901031"/>
            <a:ext cx="1139371" cy="6241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</a:t>
            </a:r>
            <a:endParaRPr lang="ja-JP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4" name="直線矢印コネクタ 13"/>
          <p:cNvCxnSpPr>
            <a:stCxn id="31" idx="3"/>
            <a:endCxn id="5" idx="1"/>
          </p:cNvCxnSpPr>
          <p:nvPr/>
        </p:nvCxnSpPr>
        <p:spPr>
          <a:xfrm>
            <a:off x="2931894" y="3494377"/>
            <a:ext cx="682170" cy="5208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" idx="3"/>
            <a:endCxn id="6" idx="1"/>
          </p:cNvCxnSpPr>
          <p:nvPr/>
        </p:nvCxnSpPr>
        <p:spPr>
          <a:xfrm flipV="1">
            <a:off x="4899984" y="3450059"/>
            <a:ext cx="965514" cy="5651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13"/>
          <p:cNvCxnSpPr>
            <a:stCxn id="6" idx="3"/>
            <a:endCxn id="4" idx="2"/>
          </p:cNvCxnSpPr>
          <p:nvPr/>
        </p:nvCxnSpPr>
        <p:spPr>
          <a:xfrm flipV="1">
            <a:off x="6831518" y="3440005"/>
            <a:ext cx="958497" cy="10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3614064" y="2560134"/>
            <a:ext cx="1285920" cy="515256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JDBC 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Basic APIs</a:t>
            </a:r>
          </a:p>
        </p:txBody>
      </p:sp>
      <p:cxnSp>
        <p:nvCxnSpPr>
          <p:cNvPr id="60" name="直線矢印コネクタ 13"/>
          <p:cNvCxnSpPr>
            <a:stCxn id="59" idx="3"/>
            <a:endCxn id="6" idx="1"/>
          </p:cNvCxnSpPr>
          <p:nvPr/>
        </p:nvCxnSpPr>
        <p:spPr>
          <a:xfrm>
            <a:off x="4899984" y="2817762"/>
            <a:ext cx="965514" cy="6322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>
            <a:stCxn id="31" idx="3"/>
            <a:endCxn id="59" idx="1"/>
          </p:cNvCxnSpPr>
          <p:nvPr/>
        </p:nvCxnSpPr>
        <p:spPr>
          <a:xfrm flipV="1">
            <a:off x="2931894" y="2817762"/>
            <a:ext cx="682170" cy="6766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-1185676" y="3172497"/>
            <a:ext cx="1050174" cy="5786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75" name="直線矢印コネクタ 13"/>
          <p:cNvCxnSpPr>
            <a:stCxn id="72" idx="0"/>
            <a:endCxn id="43" idx="1"/>
          </p:cNvCxnSpPr>
          <p:nvPr/>
        </p:nvCxnSpPr>
        <p:spPr>
          <a:xfrm rot="5400000" flipH="1" flipV="1">
            <a:off x="-750936" y="2282540"/>
            <a:ext cx="980304" cy="79961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3"/>
          <p:cNvCxnSpPr>
            <a:stCxn id="43" idx="3"/>
            <a:endCxn id="31" idx="0"/>
          </p:cNvCxnSpPr>
          <p:nvPr/>
        </p:nvCxnSpPr>
        <p:spPr>
          <a:xfrm>
            <a:off x="1386745" y="2192193"/>
            <a:ext cx="960912" cy="102012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185148" y="930334"/>
            <a:ext cx="0" cy="424174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-473777" y="872636"/>
            <a:ext cx="16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02515" y="905768"/>
            <a:ext cx="184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cxnSp>
        <p:nvCxnSpPr>
          <p:cNvPr id="104" name="直線コネクタ 103"/>
          <p:cNvCxnSpPr/>
          <p:nvPr/>
        </p:nvCxnSpPr>
        <p:spPr>
          <a:xfrm>
            <a:off x="5180861" y="930334"/>
            <a:ext cx="0" cy="427984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6095" y="898511"/>
            <a:ext cx="204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Implementations	</a:t>
            </a:r>
          </a:p>
        </p:txBody>
      </p:sp>
      <p:cxnSp>
        <p:nvCxnSpPr>
          <p:cNvPr id="107" name="直線コネクタ 106"/>
          <p:cNvCxnSpPr/>
          <p:nvPr/>
        </p:nvCxnSpPr>
        <p:spPr>
          <a:xfrm>
            <a:off x="7288257" y="902132"/>
            <a:ext cx="0" cy="434614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7445371" y="891870"/>
            <a:ext cx="142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924798" y="3784919"/>
            <a:ext cx="121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oracle</a:t>
            </a:r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DB2</a:t>
            </a:r>
          </a:p>
          <a:p>
            <a:r>
              <a:rPr kumimoji="1" lang="ja-JP" altLang="en-US" sz="1000" dirty="0" smtClean="0"/>
              <a:t>・</a:t>
            </a:r>
            <a:r>
              <a:rPr kumimoji="1" lang="en-US" altLang="ja-JP" sz="1000" dirty="0" err="1" smtClean="0"/>
              <a:t>PostgreSQL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and more …</a:t>
            </a:r>
            <a:endParaRPr kumimoji="1" lang="ja-JP" altLang="en-US" sz="1000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1577574" y="981601"/>
            <a:ext cx="0" cy="419047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487567" y="891006"/>
            <a:ext cx="16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O/R 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Mapper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139022" y="1843301"/>
            <a:ext cx="1247723" cy="697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</a:p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(Mapper)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763420" y="3212318"/>
            <a:ext cx="1168474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/>
              <a:t>MyBatis</a:t>
            </a:r>
            <a:r>
              <a:rPr kumimoji="1" lang="en-US" altLang="ja-JP" sz="1600" b="1" dirty="0" smtClean="0"/>
              <a:t> 3</a:t>
            </a:r>
            <a:endParaRPr kumimoji="1" lang="ja-JP" altLang="en-US" sz="1600" b="1" dirty="0"/>
          </a:p>
        </p:txBody>
      </p:sp>
      <p:sp>
        <p:nvSpPr>
          <p:cNvPr id="52" name="角丸四角形 51"/>
          <p:cNvSpPr/>
          <p:nvPr/>
        </p:nvSpPr>
        <p:spPr>
          <a:xfrm>
            <a:off x="1" y="1695451"/>
            <a:ext cx="3272978" cy="2933699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760497" y="3868234"/>
            <a:ext cx="1168474" cy="48015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/>
              <a:t>MyBatis</a:t>
            </a:r>
            <a:r>
              <a:rPr lang="en-US" altLang="ja-JP" sz="1600" b="1" dirty="0" smtClean="0"/>
              <a:t>-Spring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3565765" y="1133475"/>
            <a:ext cx="4673359" cy="364591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Processing 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to </a:t>
            </a:r>
            <a:r>
              <a:rPr lang="en-US" altLang="ja-JP" dirty="0"/>
              <a:t>run per </a:t>
            </a:r>
            <a:r>
              <a:rPr lang="en-US" altLang="ja-JP" dirty="0" smtClean="0"/>
              <a:t>requests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723901" y="1133475"/>
            <a:ext cx="2651366" cy="367604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Processing 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to </a:t>
            </a:r>
            <a:r>
              <a:rPr lang="en-US" altLang="ja-JP" dirty="0"/>
              <a:t>run </a:t>
            </a:r>
            <a:r>
              <a:rPr lang="en-US" altLang="ja-JP" dirty="0" smtClean="0"/>
              <a:t>once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6223950" y="2178614"/>
            <a:ext cx="1618605" cy="1004782"/>
            <a:chOff x="5594040" y="1779870"/>
            <a:chExt cx="1618605" cy="1004782"/>
          </a:xfrm>
        </p:grpSpPr>
        <p:sp>
          <p:nvSpPr>
            <p:cNvPr id="41" name="角丸四角形 40"/>
            <p:cNvSpPr/>
            <p:nvPr/>
          </p:nvSpPr>
          <p:spPr>
            <a:xfrm>
              <a:off x="5800888" y="1779870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5705638" y="1875120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594040" y="1970369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</p:grpSp>
      <p:sp>
        <p:nvSpPr>
          <p:cNvPr id="7" name="フローチャート : 書類 6"/>
          <p:cNvSpPr/>
          <p:nvPr/>
        </p:nvSpPr>
        <p:spPr>
          <a:xfrm>
            <a:off x="403387" y="4230519"/>
            <a:ext cx="1311102" cy="814528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/>
              <a:t>MyBatis</a:t>
            </a:r>
            <a:endParaRPr lang="en-US" altLang="ja-JP" sz="1400" b="1" dirty="0"/>
          </a:p>
          <a:p>
            <a:pPr algn="ctr"/>
            <a:r>
              <a:rPr lang="en-US" altLang="ja-JP" sz="1400" b="1" dirty="0" err="1" smtClean="0"/>
              <a:t>Config</a:t>
            </a:r>
            <a:r>
              <a:rPr lang="en-US" altLang="ja-JP" sz="1400" b="1" dirty="0" smtClean="0"/>
              <a:t> File</a:t>
            </a:r>
            <a:endParaRPr lang="en-US" altLang="ja-JP" sz="1400" b="1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7126363" y="4062397"/>
            <a:ext cx="1482552" cy="925009"/>
            <a:chOff x="6669163" y="3281347"/>
            <a:chExt cx="1482552" cy="925009"/>
          </a:xfrm>
        </p:grpSpPr>
        <p:sp>
          <p:nvSpPr>
            <p:cNvPr id="43" name="フローチャート : 書類 42"/>
            <p:cNvSpPr/>
            <p:nvPr/>
          </p:nvSpPr>
          <p:spPr>
            <a:xfrm>
              <a:off x="6840613" y="3281347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  <p:sp>
          <p:nvSpPr>
            <p:cNvPr id="42" name="フローチャート : 書類 41"/>
            <p:cNvSpPr/>
            <p:nvPr/>
          </p:nvSpPr>
          <p:spPr>
            <a:xfrm>
              <a:off x="6764413" y="3365408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  <p:sp>
          <p:nvSpPr>
            <p:cNvPr id="8" name="フローチャート : 書類 7"/>
            <p:cNvSpPr/>
            <p:nvPr/>
          </p:nvSpPr>
          <p:spPr>
            <a:xfrm>
              <a:off x="6669163" y="3449714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</p:grpSp>
      <p:sp>
        <p:nvSpPr>
          <p:cNvPr id="9" name="角丸四角形 8"/>
          <p:cNvSpPr/>
          <p:nvPr/>
        </p:nvSpPr>
        <p:spPr>
          <a:xfrm>
            <a:off x="3725438" y="2320359"/>
            <a:ext cx="1571637" cy="903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Application</a:t>
            </a:r>
            <a:endParaRPr lang="en-US" altLang="ja-JP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897388" y="4201945"/>
            <a:ext cx="1440160" cy="8142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2481436" y="4202189"/>
            <a:ext cx="1440160" cy="814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Factory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314621" y="2372094"/>
            <a:ext cx="1440186" cy="814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Factory</a:t>
            </a:r>
          </a:p>
          <a:p>
            <a:pPr algn="ctr"/>
            <a:r>
              <a:rPr lang="en-US" altLang="ja-JP" sz="1600" b="1" dirty="0" smtClean="0"/>
              <a:t>Builder</a:t>
            </a:r>
          </a:p>
        </p:txBody>
      </p:sp>
      <p:cxnSp>
        <p:nvCxnSpPr>
          <p:cNvPr id="13" name="直線矢印コネクタ 13"/>
          <p:cNvCxnSpPr>
            <a:stCxn id="10" idx="3"/>
            <a:endCxn id="8" idx="1"/>
          </p:cNvCxnSpPr>
          <p:nvPr/>
        </p:nvCxnSpPr>
        <p:spPr>
          <a:xfrm flipV="1">
            <a:off x="6337548" y="4609085"/>
            <a:ext cx="78881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3"/>
          <p:cNvCxnSpPr>
            <a:stCxn id="5" idx="2"/>
            <a:endCxn id="10" idx="0"/>
          </p:cNvCxnSpPr>
          <p:nvPr/>
        </p:nvCxnSpPr>
        <p:spPr>
          <a:xfrm flipH="1">
            <a:off x="5617468" y="3183396"/>
            <a:ext cx="1312361" cy="10185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3"/>
          <p:cNvCxnSpPr>
            <a:stCxn id="9" idx="3"/>
            <a:endCxn id="5" idx="1"/>
          </p:cNvCxnSpPr>
          <p:nvPr/>
        </p:nvCxnSpPr>
        <p:spPr>
          <a:xfrm>
            <a:off x="5297075" y="2772144"/>
            <a:ext cx="926875" cy="411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13"/>
          <p:cNvCxnSpPr>
            <a:stCxn id="11" idx="3"/>
            <a:endCxn id="10" idx="1"/>
          </p:cNvCxnSpPr>
          <p:nvPr/>
        </p:nvCxnSpPr>
        <p:spPr>
          <a:xfrm flipV="1">
            <a:off x="3921596" y="4609086"/>
            <a:ext cx="975792" cy="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3"/>
          <p:cNvCxnSpPr>
            <a:stCxn id="9" idx="1"/>
            <a:endCxn id="12" idx="3"/>
          </p:cNvCxnSpPr>
          <p:nvPr/>
        </p:nvCxnSpPr>
        <p:spPr>
          <a:xfrm flipH="1">
            <a:off x="2754807" y="2772144"/>
            <a:ext cx="970631" cy="70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13"/>
          <p:cNvCxnSpPr>
            <a:stCxn id="9" idx="2"/>
            <a:endCxn id="11" idx="0"/>
          </p:cNvCxnSpPr>
          <p:nvPr/>
        </p:nvCxnSpPr>
        <p:spPr>
          <a:xfrm flipH="1">
            <a:off x="3201516" y="3223929"/>
            <a:ext cx="1309741" cy="978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13"/>
          <p:cNvCxnSpPr>
            <a:stCxn id="12" idx="2"/>
            <a:endCxn id="11" idx="0"/>
          </p:cNvCxnSpPr>
          <p:nvPr/>
        </p:nvCxnSpPr>
        <p:spPr>
          <a:xfrm>
            <a:off x="2034714" y="3186377"/>
            <a:ext cx="1166802" cy="10158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3"/>
          <p:cNvCxnSpPr>
            <a:stCxn id="12" idx="2"/>
            <a:endCxn id="7" idx="0"/>
          </p:cNvCxnSpPr>
          <p:nvPr/>
        </p:nvCxnSpPr>
        <p:spPr>
          <a:xfrm flipH="1">
            <a:off x="1058938" y="3186377"/>
            <a:ext cx="975776" cy="10441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951566" y="22998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258963" y="340019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57257" y="33884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089719" y="42204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40925" y="33790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998762" y="33328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945509" y="331594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437791" y="422045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5549784" y="5494261"/>
            <a:ext cx="1396838" cy="582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</a:t>
            </a:r>
            <a:r>
              <a:rPr lang="en-US" altLang="ja-JP" sz="1600" b="1" dirty="0" smtClean="0"/>
              <a:t>MyBatis3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7192444" y="5494260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by Developer</a:t>
            </a:r>
          </a:p>
        </p:txBody>
      </p:sp>
      <p:cxnSp>
        <p:nvCxnSpPr>
          <p:cNvPr id="66" name="直線矢印コネクタ 13"/>
          <p:cNvCxnSpPr>
            <a:stCxn id="9" idx="2"/>
            <a:endCxn id="10" idx="0"/>
          </p:cNvCxnSpPr>
          <p:nvPr/>
        </p:nvCxnSpPr>
        <p:spPr>
          <a:xfrm>
            <a:off x="4511257" y="3223929"/>
            <a:ext cx="1106211" cy="9780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431987" y="22173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cxnSp>
        <p:nvCxnSpPr>
          <p:cNvPr id="107" name="直線矢印コネクタ 13"/>
          <p:cNvCxnSpPr>
            <a:endCxn id="9" idx="0"/>
          </p:cNvCxnSpPr>
          <p:nvPr/>
        </p:nvCxnSpPr>
        <p:spPr>
          <a:xfrm>
            <a:off x="4511257" y="1609725"/>
            <a:ext cx="0" cy="7106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4044319" y="18457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94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503320" y="114300"/>
            <a:ext cx="4373981" cy="532447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Processing 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to </a:t>
            </a:r>
            <a:r>
              <a:rPr lang="en-US" altLang="ja-JP" dirty="0"/>
              <a:t>run per </a:t>
            </a:r>
            <a:r>
              <a:rPr lang="en-US" altLang="ja-JP" dirty="0" smtClean="0"/>
              <a:t>requests</a:t>
            </a:r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5370308" y="3345814"/>
            <a:ext cx="1977466" cy="1476986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JDK Proxy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04777" y="114299"/>
            <a:ext cx="3739045" cy="5324476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Processing 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to </a:t>
            </a:r>
            <a:r>
              <a:rPr lang="en-US" altLang="ja-JP" dirty="0"/>
              <a:t>run </a:t>
            </a:r>
            <a:r>
              <a:rPr lang="en-US" altLang="ja-JP" dirty="0" smtClean="0"/>
              <a:t>once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4872839" y="1179656"/>
            <a:ext cx="1618605" cy="1004782"/>
            <a:chOff x="5594040" y="1779870"/>
            <a:chExt cx="1618605" cy="1004782"/>
          </a:xfrm>
        </p:grpSpPr>
        <p:sp>
          <p:nvSpPr>
            <p:cNvPr id="41" name="角丸四角形 40"/>
            <p:cNvSpPr/>
            <p:nvPr/>
          </p:nvSpPr>
          <p:spPr>
            <a:xfrm>
              <a:off x="5800888" y="1779870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5705638" y="1875120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594040" y="1970369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</p:grpSp>
      <p:sp>
        <p:nvSpPr>
          <p:cNvPr id="7" name="フローチャート : 書類 6"/>
          <p:cNvSpPr/>
          <p:nvPr/>
        </p:nvSpPr>
        <p:spPr>
          <a:xfrm>
            <a:off x="549493" y="4071498"/>
            <a:ext cx="1311102" cy="814528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/>
              <a:t>MyBatis</a:t>
            </a:r>
            <a:endParaRPr lang="en-US" altLang="ja-JP" sz="1400" b="1" dirty="0"/>
          </a:p>
          <a:p>
            <a:pPr algn="ctr"/>
            <a:r>
              <a:rPr lang="en-US" altLang="ja-JP" sz="1400" b="1" dirty="0" err="1" smtClean="0"/>
              <a:t>Config</a:t>
            </a:r>
            <a:r>
              <a:rPr lang="en-US" altLang="ja-JP" sz="1400" b="1" dirty="0" smtClean="0"/>
              <a:t> File</a:t>
            </a:r>
            <a:endParaRPr lang="en-US" altLang="ja-JP" sz="1400" b="1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7281507" y="2739459"/>
            <a:ext cx="1482552" cy="925009"/>
            <a:chOff x="6669163" y="3281347"/>
            <a:chExt cx="1482552" cy="925009"/>
          </a:xfrm>
        </p:grpSpPr>
        <p:sp>
          <p:nvSpPr>
            <p:cNvPr id="43" name="フローチャート : 書類 42"/>
            <p:cNvSpPr/>
            <p:nvPr/>
          </p:nvSpPr>
          <p:spPr>
            <a:xfrm>
              <a:off x="6840613" y="3281347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  <p:sp>
          <p:nvSpPr>
            <p:cNvPr id="42" name="フローチャート : 書類 41"/>
            <p:cNvSpPr/>
            <p:nvPr/>
          </p:nvSpPr>
          <p:spPr>
            <a:xfrm>
              <a:off x="6764413" y="3365408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  <p:sp>
          <p:nvSpPr>
            <p:cNvPr id="8" name="フローチャート : 書類 7"/>
            <p:cNvSpPr/>
            <p:nvPr/>
          </p:nvSpPr>
          <p:spPr>
            <a:xfrm>
              <a:off x="6669163" y="3449714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5713363" y="3776470"/>
            <a:ext cx="1440160" cy="8142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3452024" y="3900699"/>
            <a:ext cx="1440160" cy="814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Factory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484951" y="2496741"/>
            <a:ext cx="1440186" cy="814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Factory</a:t>
            </a:r>
          </a:p>
          <a:p>
            <a:pPr algn="ctr"/>
            <a:r>
              <a:rPr lang="en-US" altLang="ja-JP" sz="1600" b="1" dirty="0" smtClean="0"/>
              <a:t>Builder</a:t>
            </a:r>
          </a:p>
        </p:txBody>
      </p:sp>
      <p:cxnSp>
        <p:nvCxnSpPr>
          <p:cNvPr id="13" name="直線矢印コネクタ 13"/>
          <p:cNvCxnSpPr>
            <a:stCxn id="10" idx="3"/>
            <a:endCxn id="8" idx="2"/>
          </p:cNvCxnSpPr>
          <p:nvPr/>
        </p:nvCxnSpPr>
        <p:spPr>
          <a:xfrm flipV="1">
            <a:off x="7153523" y="3614446"/>
            <a:ext cx="783535" cy="56916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3"/>
          <p:cNvCxnSpPr>
            <a:stCxn id="5" idx="1"/>
            <a:endCxn id="47" idx="0"/>
          </p:cNvCxnSpPr>
          <p:nvPr/>
        </p:nvCxnSpPr>
        <p:spPr>
          <a:xfrm rot="10800000" flipV="1">
            <a:off x="4245083" y="1777297"/>
            <a:ext cx="627756" cy="60514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13"/>
          <p:cNvCxnSpPr>
            <a:stCxn id="11" idx="2"/>
            <a:endCxn id="10" idx="2"/>
          </p:cNvCxnSpPr>
          <p:nvPr/>
        </p:nvCxnSpPr>
        <p:spPr>
          <a:xfrm rot="5400000" flipH="1" flipV="1">
            <a:off x="5240657" y="3522197"/>
            <a:ext cx="124231" cy="2261339"/>
          </a:xfrm>
          <a:prstGeom prst="curvedConnector3">
            <a:avLst>
              <a:gd name="adj1" fmla="val -46003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3"/>
          <p:cNvCxnSpPr>
            <a:stCxn id="39" idx="2"/>
            <a:endCxn id="12" idx="0"/>
          </p:cNvCxnSpPr>
          <p:nvPr/>
        </p:nvCxnSpPr>
        <p:spPr>
          <a:xfrm>
            <a:off x="1205044" y="1832032"/>
            <a:ext cx="0" cy="6647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13"/>
          <p:cNvCxnSpPr>
            <a:stCxn id="12" idx="3"/>
            <a:endCxn id="11" idx="1"/>
          </p:cNvCxnSpPr>
          <p:nvPr/>
        </p:nvCxnSpPr>
        <p:spPr>
          <a:xfrm>
            <a:off x="1925137" y="2903883"/>
            <a:ext cx="1526887" cy="14039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3"/>
          <p:cNvCxnSpPr>
            <a:stCxn id="12" idx="2"/>
            <a:endCxn id="7" idx="0"/>
          </p:cNvCxnSpPr>
          <p:nvPr/>
        </p:nvCxnSpPr>
        <p:spPr>
          <a:xfrm>
            <a:off x="1205044" y="3311024"/>
            <a:ext cx="0" cy="760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276152" y="195114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30762" y="34452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213160" y="333584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5827111" y="6106161"/>
            <a:ext cx="1396838" cy="582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</a:t>
            </a:r>
            <a:r>
              <a:rPr lang="en-US" altLang="ja-JP" sz="1600" b="1" dirty="0" smtClean="0"/>
              <a:t>MyBatis3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7469771" y="6106160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by Developer</a:t>
            </a:r>
          </a:p>
        </p:txBody>
      </p:sp>
      <p:cxnSp>
        <p:nvCxnSpPr>
          <p:cNvPr id="66" name="直線矢印コネクタ 13"/>
          <p:cNvCxnSpPr>
            <a:stCxn id="44" idx="2"/>
            <a:endCxn id="47" idx="1"/>
          </p:cNvCxnSpPr>
          <p:nvPr/>
        </p:nvCxnSpPr>
        <p:spPr>
          <a:xfrm rot="16200000" flipH="1">
            <a:off x="2716020" y="1980612"/>
            <a:ext cx="945473" cy="672468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2967381" y="20196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484951" y="1017749"/>
            <a:ext cx="1440186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44" name="角丸四角形 43"/>
          <p:cNvSpPr/>
          <p:nvPr/>
        </p:nvSpPr>
        <p:spPr>
          <a:xfrm>
            <a:off x="2132429" y="1029827"/>
            <a:ext cx="1440186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Mapper</a:t>
            </a:r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47" name="角丸四角形 46"/>
          <p:cNvSpPr/>
          <p:nvPr/>
        </p:nvSpPr>
        <p:spPr>
          <a:xfrm>
            <a:off x="3524990" y="2382441"/>
            <a:ext cx="1440186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Template</a:t>
            </a:r>
            <a:endParaRPr lang="en-US" altLang="ja-JP" sz="1600" b="1" dirty="0" smtClean="0"/>
          </a:p>
        </p:txBody>
      </p:sp>
      <p:cxnSp>
        <p:nvCxnSpPr>
          <p:cNvPr id="72" name="直線矢印コネクタ 13"/>
          <p:cNvCxnSpPr>
            <a:stCxn id="47" idx="3"/>
            <a:endCxn id="69" idx="0"/>
          </p:cNvCxnSpPr>
          <p:nvPr/>
        </p:nvCxnSpPr>
        <p:spPr>
          <a:xfrm>
            <a:off x="4965176" y="2789583"/>
            <a:ext cx="1393865" cy="55623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角丸四角形 167"/>
          <p:cNvSpPr/>
          <p:nvPr/>
        </p:nvSpPr>
        <p:spPr>
          <a:xfrm>
            <a:off x="7223949" y="1135012"/>
            <a:ext cx="1571637" cy="903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(Service)</a:t>
            </a:r>
            <a:endParaRPr lang="en-US" altLang="ja-JP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184" name="直線矢印コネクタ 13"/>
          <p:cNvCxnSpPr/>
          <p:nvPr/>
        </p:nvCxnSpPr>
        <p:spPr>
          <a:xfrm>
            <a:off x="8085967" y="266700"/>
            <a:ext cx="0" cy="8683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3"/>
          <p:cNvCxnSpPr>
            <a:stCxn id="168" idx="1"/>
            <a:endCxn id="41" idx="3"/>
          </p:cNvCxnSpPr>
          <p:nvPr/>
        </p:nvCxnSpPr>
        <p:spPr>
          <a:xfrm flipH="1">
            <a:off x="6491444" y="1586797"/>
            <a:ext cx="73250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8149859" y="527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6672369" y="11402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4503320" y="19352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cxnSp>
        <p:nvCxnSpPr>
          <p:cNvPr id="192" name="直線矢印コネクタ 13"/>
          <p:cNvCxnSpPr>
            <a:stCxn id="69" idx="1"/>
            <a:endCxn id="11" idx="0"/>
          </p:cNvCxnSpPr>
          <p:nvPr/>
        </p:nvCxnSpPr>
        <p:spPr>
          <a:xfrm rot="10800000">
            <a:off x="4172104" y="3900699"/>
            <a:ext cx="1198204" cy="183608"/>
          </a:xfrm>
          <a:prstGeom prst="curvedConnector4">
            <a:avLst>
              <a:gd name="adj1" fmla="val 23927"/>
              <a:gd name="adj2" fmla="val 400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/>
          <p:cNvSpPr txBox="1"/>
          <p:nvPr/>
        </p:nvSpPr>
        <p:spPr>
          <a:xfrm>
            <a:off x="5107175" y="29055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4589951" y="34841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4946682" y="490497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7766624" y="412549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(11)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3843822" y="6115686"/>
            <a:ext cx="1808761" cy="5826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</a:t>
            </a:r>
            <a:r>
              <a:rPr lang="en-US" altLang="ja-JP" sz="1600" b="1" dirty="0" err="1" smtClean="0"/>
              <a:t>MyBatis</a:t>
            </a:r>
            <a:r>
              <a:rPr lang="en-US" altLang="ja-JP" sz="1600" b="1" dirty="0" smtClean="0"/>
              <a:t>-Spring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1600200" y="76200"/>
            <a:ext cx="2781300" cy="151447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JDK Proxy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02154" y="527223"/>
            <a:ext cx="1336121" cy="903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(Service)</a:t>
            </a:r>
            <a:endParaRPr lang="en-US" altLang="ja-JP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703498" y="535074"/>
            <a:ext cx="1044525" cy="9035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Mapper</a:t>
            </a:r>
          </a:p>
          <a:p>
            <a:pPr algn="ctr"/>
            <a:r>
              <a:rPr lang="en-US" altLang="ja-JP" sz="1600" b="1" dirty="0" smtClean="0"/>
              <a:t>Interface</a:t>
            </a:r>
            <a:endParaRPr lang="en-US" altLang="ja-JP" sz="1600" b="1" dirty="0" smtClean="0"/>
          </a:p>
        </p:txBody>
      </p:sp>
      <p:sp>
        <p:nvSpPr>
          <p:cNvPr id="44" name="フローチャート : 書類 43"/>
          <p:cNvSpPr/>
          <p:nvPr/>
        </p:nvSpPr>
        <p:spPr>
          <a:xfrm>
            <a:off x="7326958" y="525549"/>
            <a:ext cx="874812" cy="903570"/>
          </a:xfrm>
          <a:prstGeom prst="flowChartDocumen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Mapping</a:t>
            </a:r>
          </a:p>
          <a:p>
            <a:pPr algn="ctr"/>
            <a:r>
              <a:rPr lang="en-US" altLang="ja-JP" sz="1400" b="1" dirty="0" smtClean="0"/>
              <a:t>File</a:t>
            </a:r>
            <a:endParaRPr lang="en-US" altLang="ja-JP" sz="1400" b="1" dirty="0"/>
          </a:p>
        </p:txBody>
      </p:sp>
      <p:sp>
        <p:nvSpPr>
          <p:cNvPr id="47" name="角丸四角形 46"/>
          <p:cNvSpPr/>
          <p:nvPr/>
        </p:nvSpPr>
        <p:spPr>
          <a:xfrm>
            <a:off x="3212446" y="544599"/>
            <a:ext cx="988079" cy="903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Mapper</a:t>
            </a:r>
          </a:p>
          <a:p>
            <a:pPr algn="ctr"/>
            <a:r>
              <a:rPr lang="en-US" altLang="ja-JP" sz="1600" b="1" dirty="0" smtClean="0"/>
              <a:t>Proxy</a:t>
            </a:r>
            <a:endParaRPr lang="en-US" altLang="ja-JP" sz="1600" b="1" dirty="0" smtClean="0"/>
          </a:p>
        </p:txBody>
      </p:sp>
      <p:sp>
        <p:nvSpPr>
          <p:cNvPr id="49" name="角丸四角形 48"/>
          <p:cNvSpPr/>
          <p:nvPr/>
        </p:nvSpPr>
        <p:spPr>
          <a:xfrm>
            <a:off x="4609961" y="525549"/>
            <a:ext cx="1009789" cy="903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Mapper</a:t>
            </a:r>
          </a:p>
          <a:p>
            <a:pPr algn="ctr"/>
            <a:r>
              <a:rPr lang="en-US" altLang="ja-JP" sz="1600" b="1" dirty="0" smtClean="0"/>
              <a:t>Method</a:t>
            </a:r>
            <a:endParaRPr lang="en-US" altLang="ja-JP" sz="1600" b="1" dirty="0" smtClean="0"/>
          </a:p>
        </p:txBody>
      </p:sp>
      <p:sp>
        <p:nvSpPr>
          <p:cNvPr id="50" name="角丸四角形 49"/>
          <p:cNvSpPr/>
          <p:nvPr/>
        </p:nvSpPr>
        <p:spPr>
          <a:xfrm>
            <a:off x="6000610" y="525549"/>
            <a:ext cx="1038365" cy="903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Session</a:t>
            </a:r>
            <a:endParaRPr lang="en-US" altLang="ja-JP" sz="1600" b="1" dirty="0" smtClean="0"/>
          </a:p>
        </p:txBody>
      </p:sp>
      <p:cxnSp>
        <p:nvCxnSpPr>
          <p:cNvPr id="54" name="直線コネクタ 53"/>
          <p:cNvCxnSpPr/>
          <p:nvPr/>
        </p:nvCxnSpPr>
        <p:spPr>
          <a:xfrm flipH="1">
            <a:off x="6543606" y="1438644"/>
            <a:ext cx="1" cy="40668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H="1">
            <a:off x="7792868" y="1419594"/>
            <a:ext cx="1" cy="38191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770214" y="1430793"/>
            <a:ext cx="1" cy="40841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右矢印 78"/>
          <p:cNvSpPr/>
          <p:nvPr/>
        </p:nvSpPr>
        <p:spPr>
          <a:xfrm>
            <a:off x="2321011" y="2429940"/>
            <a:ext cx="1269914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560154" y="1874096"/>
            <a:ext cx="791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(2)</a:t>
            </a:r>
          </a:p>
          <a:p>
            <a:pPr algn="ctr"/>
            <a:r>
              <a:rPr lang="en-US" altLang="ja-JP" dirty="0" smtClean="0"/>
              <a:t>invoke</a:t>
            </a:r>
            <a:endParaRPr lang="ja-JP" altLang="en-US" dirty="0"/>
          </a:p>
        </p:txBody>
      </p:sp>
      <p:sp>
        <p:nvSpPr>
          <p:cNvPr id="80" name="正方形/長方形 79"/>
          <p:cNvSpPr/>
          <p:nvPr/>
        </p:nvSpPr>
        <p:spPr>
          <a:xfrm>
            <a:off x="868984" y="1543050"/>
            <a:ext cx="1290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(1)</a:t>
            </a:r>
          </a:p>
          <a:p>
            <a:pPr algn="ctr"/>
            <a:r>
              <a:rPr lang="en-US" altLang="ja-JP" dirty="0" smtClean="0"/>
              <a:t>call method</a:t>
            </a:r>
            <a:endParaRPr lang="ja-JP" altLang="en-US" dirty="0"/>
          </a:p>
        </p:txBody>
      </p:sp>
      <p:cxnSp>
        <p:nvCxnSpPr>
          <p:cNvPr id="81" name="直線コネクタ 80"/>
          <p:cNvCxnSpPr/>
          <p:nvPr/>
        </p:nvCxnSpPr>
        <p:spPr>
          <a:xfrm flipH="1">
            <a:off x="3706486" y="1448169"/>
            <a:ext cx="1" cy="40572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5116116" y="1429119"/>
            <a:ext cx="1" cy="40763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2225760" y="1421268"/>
            <a:ext cx="1" cy="40841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2132859" y="2161196"/>
            <a:ext cx="188152" cy="307755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>
            <a:off x="849078" y="2114545"/>
            <a:ext cx="1283781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3613585" y="2406431"/>
            <a:ext cx="213737" cy="283231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5023217" y="2782364"/>
            <a:ext cx="185798" cy="245638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右矢印 86"/>
          <p:cNvSpPr/>
          <p:nvPr/>
        </p:nvSpPr>
        <p:spPr>
          <a:xfrm>
            <a:off x="3827322" y="2801415"/>
            <a:ext cx="1195895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3965401" y="2178211"/>
            <a:ext cx="914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(3)</a:t>
            </a:r>
          </a:p>
          <a:p>
            <a:pPr algn="ctr"/>
            <a:r>
              <a:rPr lang="en-US" altLang="ja-JP" dirty="0" smtClean="0"/>
              <a:t>execute</a:t>
            </a:r>
            <a:endParaRPr lang="ja-JP" altLang="en-US" dirty="0"/>
          </a:p>
        </p:txBody>
      </p:sp>
      <p:sp>
        <p:nvSpPr>
          <p:cNvPr id="89" name="右矢印 88"/>
          <p:cNvSpPr/>
          <p:nvPr/>
        </p:nvSpPr>
        <p:spPr>
          <a:xfrm>
            <a:off x="5209015" y="3135572"/>
            <a:ext cx="1241692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6450706" y="3106399"/>
            <a:ext cx="193189" cy="214187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5279961" y="1476744"/>
            <a:ext cx="10518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(4)</a:t>
            </a:r>
          </a:p>
          <a:p>
            <a:pPr algn="ctr"/>
            <a:r>
              <a:rPr lang="en-US" altLang="ja-JP" dirty="0" smtClean="0"/>
              <a:t>insert</a:t>
            </a:r>
          </a:p>
          <a:p>
            <a:pPr algn="ctr"/>
            <a:r>
              <a:rPr lang="en-US" altLang="ja-JP" dirty="0" smtClean="0"/>
              <a:t>update</a:t>
            </a:r>
          </a:p>
          <a:p>
            <a:pPr algn="ctr"/>
            <a:r>
              <a:rPr lang="en-US" altLang="ja-JP" dirty="0" smtClean="0"/>
              <a:t>delete</a:t>
            </a:r>
          </a:p>
          <a:p>
            <a:pPr algn="ctr"/>
            <a:r>
              <a:rPr lang="en-US" altLang="ja-JP" dirty="0" err="1" smtClean="0"/>
              <a:t>selectXxx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92" name="角丸四角形 91"/>
          <p:cNvSpPr/>
          <p:nvPr/>
        </p:nvSpPr>
        <p:spPr>
          <a:xfrm>
            <a:off x="7699969" y="3392149"/>
            <a:ext cx="185798" cy="9937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右矢印 92"/>
          <p:cNvSpPr/>
          <p:nvPr/>
        </p:nvSpPr>
        <p:spPr>
          <a:xfrm>
            <a:off x="6643896" y="3376124"/>
            <a:ext cx="1056074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4" name="右矢印 93"/>
          <p:cNvSpPr/>
          <p:nvPr/>
        </p:nvSpPr>
        <p:spPr>
          <a:xfrm rot="10800000">
            <a:off x="849078" y="4899814"/>
            <a:ext cx="5601626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角丸四角形 94"/>
          <p:cNvSpPr/>
          <p:nvPr/>
        </p:nvSpPr>
        <p:spPr>
          <a:xfrm>
            <a:off x="660928" y="2038926"/>
            <a:ext cx="188151" cy="321887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6662946" y="2700322"/>
            <a:ext cx="1991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(5)</a:t>
            </a:r>
          </a:p>
          <a:p>
            <a:pPr algn="ctr"/>
            <a:r>
              <a:rPr lang="en-US" altLang="ja-JP" dirty="0" smtClean="0"/>
              <a:t>find SQL Statement</a:t>
            </a:r>
            <a:endParaRPr lang="ja-JP" altLang="en-US" dirty="0"/>
          </a:p>
        </p:txBody>
      </p:sp>
      <p:sp>
        <p:nvSpPr>
          <p:cNvPr id="98" name="右矢印 97"/>
          <p:cNvSpPr/>
          <p:nvPr/>
        </p:nvSpPr>
        <p:spPr>
          <a:xfrm rot="10800000">
            <a:off x="6634371" y="4037308"/>
            <a:ext cx="1046548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6594038" y="3704340"/>
            <a:ext cx="1552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SQL statement</a:t>
            </a:r>
            <a:endParaRPr lang="ja-JP" altLang="en-US" dirty="0"/>
          </a:p>
        </p:txBody>
      </p:sp>
      <p:sp>
        <p:nvSpPr>
          <p:cNvPr id="33" name="フローチャート : 磁気ディスク 32"/>
          <p:cNvSpPr/>
          <p:nvPr/>
        </p:nvSpPr>
        <p:spPr>
          <a:xfrm>
            <a:off x="8477250" y="516024"/>
            <a:ext cx="838200" cy="922619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cxnSp>
        <p:nvCxnSpPr>
          <p:cNvPr id="102" name="直線コネクタ 101"/>
          <p:cNvCxnSpPr/>
          <p:nvPr/>
        </p:nvCxnSpPr>
        <p:spPr>
          <a:xfrm flipH="1">
            <a:off x="8896351" y="1448744"/>
            <a:ext cx="1" cy="37900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右矢印 102"/>
          <p:cNvSpPr/>
          <p:nvPr/>
        </p:nvSpPr>
        <p:spPr>
          <a:xfrm>
            <a:off x="6662946" y="4475953"/>
            <a:ext cx="2150030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4" name="角丸四角形 103"/>
          <p:cNvSpPr/>
          <p:nvPr/>
        </p:nvSpPr>
        <p:spPr>
          <a:xfrm>
            <a:off x="8822500" y="4385864"/>
            <a:ext cx="188149" cy="44291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6641910" y="4657610"/>
            <a:ext cx="2354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(6)</a:t>
            </a:r>
          </a:p>
          <a:p>
            <a:pPr algn="ctr"/>
            <a:r>
              <a:rPr lang="en-US" altLang="ja-JP" dirty="0" smtClean="0"/>
              <a:t>execute SQL Statement</a:t>
            </a:r>
            <a:endParaRPr lang="ja-JP" altLang="en-US" dirty="0"/>
          </a:p>
        </p:txBody>
      </p:sp>
      <p:sp>
        <p:nvSpPr>
          <p:cNvPr id="110" name="角丸四角形 109"/>
          <p:cNvSpPr/>
          <p:nvPr/>
        </p:nvSpPr>
        <p:spPr>
          <a:xfrm>
            <a:off x="5802031" y="5922886"/>
            <a:ext cx="1396838" cy="582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</a:t>
            </a:r>
            <a:r>
              <a:rPr lang="en-US" altLang="ja-JP" sz="1600" b="1" dirty="0" smtClean="0"/>
              <a:t>MyBatis3</a:t>
            </a:r>
          </a:p>
        </p:txBody>
      </p:sp>
      <p:sp>
        <p:nvSpPr>
          <p:cNvPr id="111" name="角丸四角形 110"/>
          <p:cNvSpPr/>
          <p:nvPr/>
        </p:nvSpPr>
        <p:spPr>
          <a:xfrm>
            <a:off x="7444691" y="5922885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by Developer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970947" y="4300424"/>
            <a:ext cx="173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(7)</a:t>
            </a:r>
          </a:p>
          <a:p>
            <a:pPr algn="ctr"/>
            <a:r>
              <a:rPr lang="en-US" altLang="ja-JP" dirty="0" smtClean="0"/>
              <a:t>Type </a:t>
            </a:r>
            <a:r>
              <a:rPr lang="en-US" altLang="ja-JP" dirty="0"/>
              <a:t>safe Object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39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3">
                <a:tint val="50000"/>
                <a:satMod val="300000"/>
                <a:alpha val="40000"/>
              </a:schemeClr>
            </a:gs>
            <a:gs pos="35000">
              <a:schemeClr val="accent3">
                <a:tint val="37000"/>
                <a:satMod val="300000"/>
                <a:alpha val="40000"/>
              </a:schemeClr>
            </a:gs>
            <a:gs pos="100000">
              <a:schemeClr val="accent3">
                <a:tint val="15000"/>
                <a:satMod val="350000"/>
                <a:alpha val="40000"/>
              </a:schemeClr>
            </a:gs>
          </a:gsLst>
        </a:gradFill>
        <a:ln/>
      </a:spPr>
      <a:bodyPr rtlCol="0" anchor="ctr"/>
      <a:lstStyle>
        <a:defPPr algn="ctr">
          <a:defRPr kumimoji="1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17514</TotalTime>
  <Words>254</Words>
  <Application>Microsoft Office PowerPoint</Application>
  <PresentationFormat>画面に合わせる (4:3)</PresentationFormat>
  <Paragraphs>145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664</cp:revision>
  <dcterms:created xsi:type="dcterms:W3CDTF">2012-07-17T19:23:13Z</dcterms:created>
  <dcterms:modified xsi:type="dcterms:W3CDTF">2014-07-08T14:14:00Z</dcterms:modified>
</cp:coreProperties>
</file>