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312" r:id="rId4"/>
    <p:sldId id="285" r:id="rId5"/>
    <p:sldId id="31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18" d="100"/>
          <a:sy n="118" d="100"/>
        </p:scale>
        <p:origin x="133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2015/10/7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2427" y="277812"/>
            <a:ext cx="4581524" cy="2400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rgbClr val="0070C0"/>
                </a:solidFill>
              </a:rPr>
              <a:t>CL_ORDERSTATUS</a:t>
            </a:r>
            <a:r>
              <a:rPr lang="en-US" sz="1200" b="1" dirty="0" smtClean="0">
                <a:solidFill>
                  <a:schemeClr val="tx1"/>
                </a:solidFill>
              </a:rPr>
              <a:t>"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org.terasoluna.gfw.common.codelist.SimpleMapCodeList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&lt;property name="map"&gt;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&lt;util:map key-type="java.lang.String" value-type=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"java.lang.String" map-class="java.util.LinkedHashMap"&gt;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key="1" value="Received"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key="2" value="Sent"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key="3" value="Cancelled"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&lt;/util:map&gt;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&lt;/property&gt;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62049" y="3240087"/>
          <a:ext cx="25622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value(key)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label(value)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Received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Sent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Cancelled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76324" y="3057525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CL_ORDERSTATUS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rot="10800000" flipV="1">
            <a:off x="114300" y="1581148"/>
            <a:ext cx="83820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2711" y="1581151"/>
            <a:ext cx="1" cy="2192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14299" y="3771900"/>
            <a:ext cx="15049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65606" y="4695825"/>
            <a:ext cx="3771900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52426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5606" y="4513263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619251" y="3562350"/>
            <a:ext cx="400050" cy="77501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952500" y="1347631"/>
            <a:ext cx="1019175" cy="55737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2019301" y="1347631"/>
            <a:ext cx="1362074" cy="5573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565845" y="3543299"/>
            <a:ext cx="1034605" cy="775017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5825" y="4962527"/>
            <a:ext cx="1266826" cy="57150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152650" y="4962527"/>
            <a:ext cx="1447799" cy="57150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 rot="10800000">
            <a:off x="114301" y="4135437"/>
            <a:ext cx="1504953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05426" y="3372486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"${CL_ORDERSTATUS}"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14300" y="5260179"/>
            <a:ext cx="771525" cy="31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-448069" y="4699399"/>
            <a:ext cx="112792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10800000" flipV="1">
            <a:off x="3381375" y="1581150"/>
            <a:ext cx="8382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5400000">
            <a:off x="3113083" y="2677317"/>
            <a:ext cx="2211395" cy="15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0800000">
            <a:off x="3600451" y="3783809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0800000">
            <a:off x="3600452" y="4137027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rot="5400000">
            <a:off x="3656012" y="4699001"/>
            <a:ext cx="112712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3600450" y="5264154"/>
            <a:ext cx="620719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6" idx="3"/>
          </p:cNvCxnSpPr>
          <p:nvPr/>
        </p:nvCxnSpPr>
        <p:spPr>
          <a:xfrm>
            <a:off x="3829050" y="3148806"/>
            <a:ext cx="1657350" cy="63659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305426" y="318992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屈折矢印 91"/>
          <p:cNvSpPr/>
          <p:nvPr/>
        </p:nvSpPr>
        <p:spPr>
          <a:xfrm rot="16200000" flipH="1">
            <a:off x="4736391" y="3929935"/>
            <a:ext cx="946782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>
            <a:off x="4437506" y="5324478"/>
            <a:ext cx="1658144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6143624" y="4916486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50" y="508635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551" y="277812"/>
            <a:ext cx="4895847" cy="1303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id="CL_MONTH"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org.terasoluna.gfw.common.codelist.NumberRangeCodeList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name="from" value="1"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name="to" value="12"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name="valueFormat" value="%d"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name="labelFormat" value="%02d"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362074" y="1943264"/>
          <a:ext cx="256222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362074" y="1764031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CL_MONTH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/>
          <p:cNvCxnSpPr>
            <a:stCxn id="14" idx="1"/>
          </p:cNvCxnSpPr>
          <p:nvPr/>
        </p:nvCxnSpPr>
        <p:spPr>
          <a:xfrm rot="10800000" flipV="1">
            <a:off x="354017" y="1107202"/>
            <a:ext cx="32702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-431198" y="1892418"/>
            <a:ext cx="1570435" cy="15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54018" y="2676840"/>
            <a:ext cx="130333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81036" y="3810316"/>
            <a:ext cx="3771900" cy="17492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id="depMonth" name="depMonth"&gt;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value="1"&gt;01&lt;/option&gt;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value="2"&gt;02&lt;/option&gt;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value="3"&gt;03&lt;/option&gt;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value="11"&gt;11&lt;/option&gt;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value="12"&gt;12&lt;/option&gt;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90551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5606" y="362458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7353" y="2141223"/>
            <a:ext cx="638171" cy="129556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81037" y="1023781"/>
            <a:ext cx="315753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1036" y="1206343"/>
            <a:ext cx="3243263" cy="19383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889694" y="2141223"/>
            <a:ext cx="729809" cy="129556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84221" y="4130800"/>
            <a:ext cx="1266826" cy="111125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76447" y="4130799"/>
            <a:ext cx="984026" cy="111125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431798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215731" y="2886923"/>
            <a:ext cx="3928269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path="depMonth" items="${CL_MONTH}"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31800" y="4918386"/>
            <a:ext cx="352421" cy="79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410369" y="4076217"/>
            <a:ext cx="168433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3924301" y="1304927"/>
            <a:ext cx="314331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H="1">
            <a:off x="3552676" y="1990889"/>
            <a:ext cx="1373503" cy="15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>
            <a:off x="3614736" y="2675252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619503" y="3237228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3375817" y="4076217"/>
            <a:ext cx="168115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0800000">
            <a:off x="3087693" y="4926332"/>
            <a:ext cx="114616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3838576" y="1855471"/>
            <a:ext cx="1371600" cy="119172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215731" y="2704361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4690453" y="2987389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4452936" y="4959350"/>
            <a:ext cx="18145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86399" y="4396740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00174" y="2100104"/>
            <a:ext cx="2476502" cy="137365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14299" y="3025295"/>
            <a:ext cx="1303335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14299" y="821531"/>
            <a:ext cx="0" cy="2203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81036" y="644525"/>
            <a:ext cx="2546795" cy="3424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14299" y="821534"/>
            <a:ext cx="5513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243" y="4396740"/>
            <a:ext cx="390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1639" y="315913"/>
            <a:ext cx="5705473" cy="9699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class="</a:t>
            </a:r>
            <a:r>
              <a:rPr lang="en-US" sz="1200" dirty="0" err="1">
                <a:solidFill>
                  <a:schemeClr val="tx1"/>
                </a:solidFill>
              </a:rPr>
              <a:t>org.terasoluna.gfw.common.codelist.EnumCodeList</a:t>
            </a:r>
            <a:r>
              <a:rPr lang="en-US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&lt;constructor-</a:t>
            </a:r>
            <a:r>
              <a:rPr lang="en-US" sz="1400" b="1" dirty="0" err="1">
                <a:solidFill>
                  <a:schemeClr val="tx1"/>
                </a:solidFill>
              </a:rPr>
              <a:t>arg</a:t>
            </a:r>
            <a:r>
              <a:rPr lang="en-US" sz="1400" b="1" dirty="0">
                <a:solidFill>
                  <a:schemeClr val="tx1"/>
                </a:solidFill>
              </a:rPr>
              <a:t> value</a:t>
            </a:r>
            <a:r>
              <a:rPr lang="en-US" sz="1400" b="1" dirty="0" smtClean="0">
                <a:solidFill>
                  <a:schemeClr val="tx1"/>
                </a:solidFill>
              </a:rPr>
              <a:t>="</a:t>
            </a:r>
            <a:r>
              <a:rPr lang="en-US" sz="1400" b="1" dirty="0" err="1" smtClean="0">
                <a:solidFill>
                  <a:schemeClr val="tx1"/>
                </a:solidFill>
              </a:rPr>
              <a:t>com.example.domain.model.OrderStatus</a:t>
            </a:r>
            <a:r>
              <a:rPr lang="en-US" sz="1400" b="1" dirty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74740"/>
              </p:ext>
            </p:extLst>
          </p:nvPr>
        </p:nvGraphicFramePr>
        <p:xfrm>
          <a:off x="3861536" y="2096346"/>
          <a:ext cx="20748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61"/>
                <a:gridCol w="1091502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value(key)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label(value)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Received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Sent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Cancelled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3506960" y="1772819"/>
            <a:ext cx="2779540" cy="3616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525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3827" y="1795778"/>
            <a:ext cx="3315718" cy="3677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public </a:t>
            </a:r>
            <a:r>
              <a:rPr lang="en-US" altLang="ja-JP" sz="1200" dirty="0" err="1"/>
              <a:t>enum</a:t>
            </a:r>
            <a:r>
              <a:rPr lang="en-US" altLang="ja-JP" sz="1200" dirty="0"/>
              <a:t> </a:t>
            </a:r>
            <a:r>
              <a:rPr lang="en-US" altLang="ja-JP" sz="1400" b="1" dirty="0" err="1" smtClean="0"/>
              <a:t>OrderStatus</a:t>
            </a:r>
            <a:endParaRPr lang="en-US" altLang="ja-JP" sz="1400" b="1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implements </a:t>
            </a:r>
            <a:r>
              <a:rPr lang="en-US" altLang="ja-JP" sz="1400" b="1" dirty="0" err="1"/>
              <a:t>EnumCodeList.CodeListItem</a:t>
            </a:r>
            <a:r>
              <a:rPr lang="en-US" altLang="ja-JP" sz="1200" dirty="0"/>
              <a:t> {</a:t>
            </a:r>
          </a:p>
          <a:p>
            <a:endParaRPr lang="en-US" altLang="ja-JP" sz="1200" dirty="0" smtClean="0"/>
          </a:p>
          <a:p>
            <a:r>
              <a:rPr lang="en-US" altLang="ja-JP" sz="1400" b="1" dirty="0" smtClean="0"/>
              <a:t>    </a:t>
            </a:r>
            <a:r>
              <a:rPr lang="en-US" altLang="ja-JP" sz="1600" b="1" dirty="0" smtClean="0"/>
              <a:t>RECEIVED    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("1",   "</a:t>
            </a:r>
            <a:r>
              <a:rPr lang="en-US" altLang="ja-JP" sz="1600" b="1" dirty="0"/>
              <a:t>Received"),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SENT             ("2",   "</a:t>
            </a:r>
            <a:r>
              <a:rPr lang="en-US" altLang="ja-JP" sz="1600" b="1" dirty="0"/>
              <a:t>Sent"),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CANCELLED ("3",    "</a:t>
            </a:r>
            <a:r>
              <a:rPr lang="en-US" altLang="ja-JP" sz="1600" b="1" dirty="0"/>
              <a:t>Cancelled");</a:t>
            </a:r>
          </a:p>
          <a:p>
            <a:endParaRPr lang="en-US" altLang="ja-JP" sz="900" dirty="0"/>
          </a:p>
          <a:p>
            <a:r>
              <a:rPr lang="en-US" altLang="ja-JP" sz="800" dirty="0"/>
              <a:t>    private final String value;</a:t>
            </a:r>
          </a:p>
          <a:p>
            <a:r>
              <a:rPr lang="en-US" altLang="ja-JP" sz="800" dirty="0"/>
              <a:t>    private final String label;</a:t>
            </a:r>
          </a:p>
          <a:p>
            <a:r>
              <a:rPr lang="en-US" altLang="ja-JP" sz="800" dirty="0" smtClean="0"/>
              <a:t>    private </a:t>
            </a:r>
            <a:r>
              <a:rPr lang="en-US" altLang="ja-JP" sz="800" dirty="0" err="1"/>
              <a:t>OrderStatus</a:t>
            </a:r>
            <a:r>
              <a:rPr lang="en-US" altLang="ja-JP" sz="800" dirty="0"/>
              <a:t>(String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, </a:t>
            </a:r>
            <a:r>
              <a:rPr lang="en-US" altLang="ja-JP" sz="800" dirty="0"/>
              <a:t>String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) {</a:t>
            </a:r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this.value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;</a:t>
            </a:r>
            <a:endParaRPr lang="en-US" altLang="ja-JP" sz="800" dirty="0"/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this.label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;</a:t>
            </a:r>
          </a:p>
          <a:p>
            <a:r>
              <a:rPr lang="en-US" altLang="ja-JP" sz="800" dirty="0"/>
              <a:t>    }</a:t>
            </a:r>
          </a:p>
          <a:p>
            <a:r>
              <a:rPr lang="en-US" altLang="ja-JP" sz="1000" b="1" dirty="0" smtClean="0"/>
              <a:t>    @</a:t>
            </a:r>
            <a:r>
              <a:rPr lang="en-US" altLang="ja-JP" sz="1000" b="1" dirty="0"/>
              <a:t>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getCodeValue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value;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1000" b="1" dirty="0" smtClean="0"/>
              <a:t>    </a:t>
            </a:r>
            <a:r>
              <a:rPr lang="en-US" altLang="ja-JP" sz="1000" b="1" dirty="0"/>
              <a:t>@Override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getCodeLabel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label;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800" dirty="0"/>
              <a:t>}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562206" y="5458921"/>
            <a:ext cx="3429394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5390532" y="5177144"/>
            <a:ext cx="927065" cy="2582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524501" y="4005131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items="${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47" name="カギ線コネクタ 46"/>
          <p:cNvCxnSpPr>
            <a:stCxn id="6" idx="3"/>
          </p:cNvCxnSpPr>
          <p:nvPr/>
        </p:nvCxnSpPr>
        <p:spPr>
          <a:xfrm>
            <a:off x="6286500" y="1953633"/>
            <a:ext cx="1733550" cy="2361192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5348870" y="3774944"/>
            <a:ext cx="937630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右矢印 54"/>
          <p:cNvSpPr/>
          <p:nvPr/>
        </p:nvSpPr>
        <p:spPr>
          <a:xfrm rot="10800000">
            <a:off x="4144119" y="6005666"/>
            <a:ext cx="12464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651331" y="5600700"/>
            <a:ext cx="1211442" cy="2884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736" y="583724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右矢印 61"/>
          <p:cNvSpPr/>
          <p:nvPr/>
        </p:nvSpPr>
        <p:spPr>
          <a:xfrm rot="5400000">
            <a:off x="7033660" y="4982623"/>
            <a:ext cx="486486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1290639" y="2372571"/>
            <a:ext cx="1938336" cy="962024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3766741" y="2372570"/>
            <a:ext cx="2253059" cy="9620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759682" y="5572125"/>
            <a:ext cx="2643127" cy="838200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090277" y="2439925"/>
            <a:ext cx="525558" cy="81762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4933951" y="2439925"/>
            <a:ext cx="913162" cy="8176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80277" y="4180596"/>
            <a:ext cx="1762327" cy="42077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265685" y="4812406"/>
            <a:ext cx="1776919" cy="4358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4" name="図形 16"/>
          <p:cNvCxnSpPr>
            <a:stCxn id="69" idx="3"/>
            <a:endCxn id="67" idx="2"/>
          </p:cNvCxnSpPr>
          <p:nvPr/>
        </p:nvCxnSpPr>
        <p:spPr>
          <a:xfrm flipV="1">
            <a:off x="2042604" y="3257548"/>
            <a:ext cx="2310452" cy="113343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図形 90"/>
          <p:cNvCxnSpPr>
            <a:stCxn id="70" idx="3"/>
            <a:endCxn id="68" idx="2"/>
          </p:cNvCxnSpPr>
          <p:nvPr/>
        </p:nvCxnSpPr>
        <p:spPr>
          <a:xfrm flipV="1">
            <a:off x="2042604" y="3257548"/>
            <a:ext cx="3347928" cy="1772793"/>
          </a:xfrm>
          <a:prstGeom prst="curvedConnector2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63" idx="3"/>
            <a:endCxn id="64" idx="1"/>
          </p:cNvCxnSpPr>
          <p:nvPr/>
        </p:nvCxnSpPr>
        <p:spPr>
          <a:xfrm>
            <a:off x="3228975" y="2853583"/>
            <a:ext cx="53776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87"/>
          <p:cNvCxnSpPr>
            <a:stCxn id="64" idx="3"/>
          </p:cNvCxnSpPr>
          <p:nvPr/>
        </p:nvCxnSpPr>
        <p:spPr>
          <a:xfrm>
            <a:off x="6019800" y="2853583"/>
            <a:ext cx="666750" cy="2718542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-9524" y="1537436"/>
            <a:ext cx="733424" cy="2678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err="1" smtClean="0">
                <a:solidFill>
                  <a:schemeClr val="tx1"/>
                </a:solidFill>
              </a:rPr>
              <a:t>Enum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9" name="カギ線コネクタ 118"/>
          <p:cNvCxnSpPr>
            <a:endCxn id="2" idx="0"/>
          </p:cNvCxnSpPr>
          <p:nvPr/>
        </p:nvCxnSpPr>
        <p:spPr>
          <a:xfrm flipH="1">
            <a:off x="1781686" y="1019175"/>
            <a:ext cx="790065" cy="7766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1417127" y="2453391"/>
            <a:ext cx="412184" cy="78510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4" name="正方形/長方形 143"/>
          <p:cNvSpPr/>
          <p:nvPr/>
        </p:nvSpPr>
        <p:spPr>
          <a:xfrm>
            <a:off x="1949611" y="2458975"/>
            <a:ext cx="1146014" cy="7795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>
            <a:off x="5854064" y="5730146"/>
            <a:ext cx="1176016" cy="59589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>
            <a:off x="7067354" y="5706815"/>
            <a:ext cx="1219396" cy="61922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2" name="カギ線コネクタ 151"/>
          <p:cNvCxnSpPr/>
          <p:nvPr/>
        </p:nvCxnSpPr>
        <p:spPr>
          <a:xfrm>
            <a:off x="2176718" y="487544"/>
            <a:ext cx="3425117" cy="1285275"/>
          </a:xfrm>
          <a:prstGeom prst="bentConnector3">
            <a:avLst>
              <a:gd name="adj1" fmla="val 100057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7944" y="176214"/>
            <a:ext cx="6029704" cy="14862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id="CL_AUTHORITIES" class="</a:t>
            </a:r>
            <a:r>
              <a:rPr lang="en-US" sz="1200" b="1" dirty="0" err="1" smtClean="0">
                <a:solidFill>
                  <a:schemeClr val="tx1"/>
                </a:solidFill>
              </a:rPr>
              <a:t>org.terasoluna.gfw.common.codelist.JdbcCodeList</a:t>
            </a:r>
            <a:r>
              <a:rPr lang="en-US" sz="1200" b="1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</a:t>
            </a:r>
            <a:r>
              <a:rPr lang="en-US" sz="1200" b="1" dirty="0" smtClean="0">
                <a:solidFill>
                  <a:schemeClr val="tx1"/>
                </a:solidFill>
              </a:rPr>
              <a:t>="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jdbcTemplate</a:t>
            </a:r>
            <a:r>
              <a:rPr lang="en-US" sz="1200" b="1" dirty="0" smtClean="0">
                <a:solidFill>
                  <a:schemeClr val="tx1"/>
                </a:solidFill>
              </a:rPr>
              <a:t>" ref</a:t>
            </a:r>
            <a:r>
              <a:rPr lang="en-US" sz="1200" b="1" dirty="0" smtClean="0">
                <a:solidFill>
                  <a:schemeClr val="tx1"/>
                </a:solidFill>
              </a:rPr>
              <a:t>="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jdbc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TemplateForCodeList</a:t>
            </a:r>
            <a:r>
              <a:rPr lang="en-US" sz="1200" b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</a:t>
            </a:r>
            <a:r>
              <a:rPr lang="en-US" sz="1200" b="1" dirty="0" err="1" smtClean="0">
                <a:solidFill>
                  <a:schemeClr val="tx1"/>
                </a:solidFill>
              </a:rPr>
              <a:t>querySql</a:t>
            </a:r>
            <a:r>
              <a:rPr lang="en-US" sz="1200" b="1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value="SELECT authority_id, authority_name FROM authority ORDER BY 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name="valueColumn" value="authority_id"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name="labelColumn" value="authority_name"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069466" y="2345600"/>
          <a:ext cx="25622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40891" y="2166367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CL_AUTHORITIES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rot="5400000">
            <a:off x="5102142" y="1462068"/>
            <a:ext cx="78680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0800000" flipV="1">
            <a:off x="4160330" y="1081269"/>
            <a:ext cx="1335215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428" y="4185220"/>
            <a:ext cx="5315744" cy="1712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id="authorities1" name="authorities" type="checkbox" value="01"/&gt;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for="authorities1"&gt;STAFF_MANAGEMENT&lt;/label&gt;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id="authorities5" name="authorities" type="checkbox" value="05"/&gt;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for="authorities5"&gt;SHOW_SHOPPING_CENTER&lt;/label&gt;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7943" y="-20862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2998" y="399948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64745" y="2543559"/>
            <a:ext cx="638171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8429" y="1023781"/>
            <a:ext cx="377189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8428" y="1190625"/>
            <a:ext cx="4039557" cy="20955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313432" y="2543559"/>
            <a:ext cx="1232536" cy="109918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91613" y="434632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91613" y="4600271"/>
            <a:ext cx="3936371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139190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45326" y="3304760"/>
            <a:ext cx="3409114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&lt;form:checkboxes items="${CL_AUTHORITIES}"/&gt;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endCxn id="66" idx="1"/>
          </p:cNvCxnSpPr>
          <p:nvPr/>
        </p:nvCxnSpPr>
        <p:spPr>
          <a:xfrm>
            <a:off x="139190" y="5397406"/>
            <a:ext cx="352423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943282" y="4316522"/>
            <a:ext cx="2164946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4427988" y="1304929"/>
            <a:ext cx="281173" cy="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944139" y="2076384"/>
            <a:ext cx="1532428" cy="2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 flipV="1">
            <a:off x="3545968" y="2843785"/>
            <a:ext cx="116318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545969" y="3304762"/>
            <a:ext cx="194073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16200000" flipH="1">
            <a:off x="4340471" y="4450991"/>
            <a:ext cx="2302099" cy="96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65" idx="3"/>
          </p:cNvCxnSpPr>
          <p:nvPr/>
        </p:nvCxnSpPr>
        <p:spPr>
          <a:xfrm rot="10800000">
            <a:off x="4427985" y="5605272"/>
            <a:ext cx="1067562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endCxn id="30" idx="1"/>
          </p:cNvCxnSpPr>
          <p:nvPr/>
        </p:nvCxnSpPr>
        <p:spPr>
          <a:xfrm>
            <a:off x="3631692" y="2257648"/>
            <a:ext cx="2206567" cy="955831"/>
          </a:xfrm>
          <a:prstGeom prst="bentConnector3">
            <a:avLst>
              <a:gd name="adj1" fmla="val 86692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838259" y="3122198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5934042" y="3405226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5704171" y="5272561"/>
            <a:ext cx="1536197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40370" y="4773045"/>
            <a:ext cx="148780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470142" y="1233679"/>
            <a:ext cx="1563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6200000" flipH="1">
            <a:off x="6263275" y="1028400"/>
            <a:ext cx="413735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88428" y="609600"/>
            <a:ext cx="5811204" cy="377351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rot="10800000">
            <a:off x="6196080" y="821535"/>
            <a:ext cx="27406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/>
          <p:cNvGraphicFramePr>
            <a:graphicFrameLocks noGrp="1"/>
          </p:cNvGraphicFramePr>
          <p:nvPr/>
        </p:nvGraphicFramePr>
        <p:xfrm>
          <a:off x="6628100" y="1123951"/>
          <a:ext cx="2267713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16"/>
                <a:gridCol w="1439197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authorty_id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autority_name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6628100" y="941389"/>
            <a:ext cx="2267713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autority table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47179" y="1304928"/>
            <a:ext cx="432590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485349" y="1304928"/>
            <a:ext cx="1366043" cy="109918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>
            <a:stCxn id="51" idx="1"/>
          </p:cNvCxnSpPr>
          <p:nvPr/>
        </p:nvCxnSpPr>
        <p:spPr>
          <a:xfrm rot="10800000">
            <a:off x="5495547" y="1853884"/>
            <a:ext cx="1351632" cy="6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rot="10800000">
            <a:off x="824592" y="2035174"/>
            <a:ext cx="5995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24591" y="3014939"/>
            <a:ext cx="54015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334709" y="2525056"/>
            <a:ext cx="97976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91613" y="5518885"/>
            <a:ext cx="3936372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91613" y="529329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1" name="直線矢印コネクタ 70"/>
          <p:cNvCxnSpPr>
            <a:endCxn id="17" idx="1"/>
          </p:cNvCxnSpPr>
          <p:nvPr/>
        </p:nvCxnSpPr>
        <p:spPr>
          <a:xfrm>
            <a:off x="139192" y="4450436"/>
            <a:ext cx="352421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693" y="5043637"/>
            <a:ext cx="1487806" cy="8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5" name="直線矢印コネクタ 84"/>
          <p:cNvCxnSpPr>
            <a:endCxn id="18" idx="3"/>
          </p:cNvCxnSpPr>
          <p:nvPr/>
        </p:nvCxnSpPr>
        <p:spPr>
          <a:xfrm rot="10800000">
            <a:off x="4427984" y="4686659"/>
            <a:ext cx="1058714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7943" y="44141"/>
            <a:ext cx="7122032" cy="24463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smtClean="0">
                <a:solidFill>
                  <a:schemeClr val="tx1"/>
                </a:solidFill>
              </a:rPr>
              <a:t>&lt;bean id=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"CL_BASE_PRICE“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"org.terasoluna.gfw.common.codelist.i18n.SimpleI18nCodeList"&gt;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&lt;property name=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"rows"&gt;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"java.util.Locale" value-type="java.util.LinkedHashMap“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map-class=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"en"&gt;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value="unlimited"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value="Less than \10,000"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&lt;/util:map&gt;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&lt;/entry&gt;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value="10,000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74143" y="2861954"/>
            <a:ext cx="326707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Locale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LinkedHashMap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CL_BASE_PRICE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55778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en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ja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641218" y="2860367"/>
            <a:ext cx="3505201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String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en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08203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unlimited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i="1" dirty="0" smtClean="0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US" altLang="ja-JP" sz="800" i="1" smtClean="0">
                          <a:solidFill>
                            <a:schemeClr val="tx1"/>
                          </a:solidFill>
                        </a:rPr>
                        <a:t>than \10,000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557786" y="3317249"/>
            <a:ext cx="2562226" cy="2590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82036" y="3317248"/>
            <a:ext cx="2562226" cy="447675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64668" y="574049"/>
            <a:ext cx="5879594" cy="10591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図形 16"/>
          <p:cNvCxnSpPr>
            <a:stCxn id="15" idx="3"/>
            <a:endCxn id="11" idx="1"/>
          </p:cNvCxnSpPr>
          <p:nvPr/>
        </p:nvCxnSpPr>
        <p:spPr>
          <a:xfrm flipH="1">
            <a:off x="557786" y="1103639"/>
            <a:ext cx="6086476" cy="2343150"/>
          </a:xfrm>
          <a:prstGeom prst="bentConnector5">
            <a:avLst>
              <a:gd name="adj1" fmla="val -3756"/>
              <a:gd name="adj2" fmla="val 66667"/>
              <a:gd name="adj3" fmla="val 10344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732799" y="3997888"/>
            <a:ext cx="4174201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"basePrice" items="${CL_BASE_PRICE}"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図形 26"/>
          <p:cNvCxnSpPr>
            <a:stCxn id="7" idx="0"/>
            <a:endCxn id="36" idx="0"/>
          </p:cNvCxnSpPr>
          <p:nvPr/>
        </p:nvCxnSpPr>
        <p:spPr>
          <a:xfrm rot="16200000" flipH="1">
            <a:off x="4340098" y="529537"/>
            <a:ext cx="953372" cy="5618206"/>
          </a:xfrm>
          <a:prstGeom prst="bentConnector3">
            <a:avLst>
              <a:gd name="adj1" fmla="val -109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344774" y="3815326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                               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42924" y="4597344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value="0"&gt;unlimited&lt;/option&gt;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value="10000"&gt;Less than \10,000&lt;/option&gt;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&lt;!-- omitted --&gt;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42925" y="4414782"/>
            <a:ext cx="146475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Locale=en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42924" y="5807019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value="10000"&gt;10,000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&lt;!-- omitted --&gt;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42924" y="5624457"/>
            <a:ext cx="146475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Locale=ja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図形 50"/>
          <p:cNvCxnSpPr>
            <a:endCxn id="39" idx="1"/>
          </p:cNvCxnSpPr>
          <p:nvPr/>
        </p:nvCxnSpPr>
        <p:spPr>
          <a:xfrm rot="10800000" flipV="1">
            <a:off x="542926" y="4290827"/>
            <a:ext cx="4189877" cy="215235"/>
          </a:xfrm>
          <a:prstGeom prst="bentConnector3">
            <a:avLst>
              <a:gd name="adj1" fmla="val 1047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図形 51"/>
          <p:cNvCxnSpPr>
            <a:endCxn id="46" idx="1"/>
          </p:cNvCxnSpPr>
          <p:nvPr/>
        </p:nvCxnSpPr>
        <p:spPr>
          <a:xfrm rot="10800000" flipV="1">
            <a:off x="542925" y="4093138"/>
            <a:ext cx="4189881" cy="1622600"/>
          </a:xfrm>
          <a:prstGeom prst="bentConnector3">
            <a:avLst>
              <a:gd name="adj1" fmla="val 1075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8" idx="3"/>
          </p:cNvCxnSpPr>
          <p:nvPr/>
        </p:nvCxnSpPr>
        <p:spPr>
          <a:xfrm>
            <a:off x="5857875" y="5099662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582898" y="4528162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9975" y="5678179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正方形/長方形 71"/>
          <p:cNvSpPr/>
          <p:nvPr/>
        </p:nvSpPr>
        <p:spPr>
          <a:xfrm>
            <a:off x="6644262" y="5678179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直線矢印コネクタ 72"/>
          <p:cNvCxnSpPr>
            <a:stCxn id="45" idx="3"/>
          </p:cNvCxnSpPr>
          <p:nvPr/>
        </p:nvCxnSpPr>
        <p:spPr>
          <a:xfrm>
            <a:off x="5857875" y="6309337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</p:cNvCxnSpPr>
          <p:nvPr/>
        </p:nvCxnSpPr>
        <p:spPr>
          <a:xfrm>
            <a:off x="3120012" y="3446789"/>
            <a:ext cx="96202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64668" y="1671329"/>
            <a:ext cx="5879594" cy="738496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57786" y="3576329"/>
            <a:ext cx="2562226" cy="188595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図形 90"/>
          <p:cNvCxnSpPr>
            <a:stCxn id="86" idx="3"/>
            <a:endCxn id="89" idx="1"/>
          </p:cNvCxnSpPr>
          <p:nvPr/>
        </p:nvCxnSpPr>
        <p:spPr>
          <a:xfrm flipH="1">
            <a:off x="557786" y="2040577"/>
            <a:ext cx="6086476" cy="1630050"/>
          </a:xfrm>
          <a:prstGeom prst="bentConnector5">
            <a:avLst>
              <a:gd name="adj1" fmla="val -2035"/>
              <a:gd name="adj2" fmla="val 32723"/>
              <a:gd name="adj3" fmla="val 105477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bttatsutanik.RDH\work_gfw\documents\guideline\source\ArchitectureInDetail\images\codelist_i18n_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4506063"/>
            <a:ext cx="1343025" cy="109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19981</TotalTime>
  <Words>1008</Words>
  <Application>Microsoft Office PowerPoint</Application>
  <PresentationFormat>画面に合わせる (4:3)</PresentationFormat>
  <Paragraphs>208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Check</cp:lastModifiedBy>
  <cp:revision>1127</cp:revision>
  <dcterms:created xsi:type="dcterms:W3CDTF">2012-07-17T19:23:13Z</dcterms:created>
  <dcterms:modified xsi:type="dcterms:W3CDTF">2015-10-07T06:49:01Z</dcterms:modified>
</cp:coreProperties>
</file>