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 varScale="1">
        <p:scale>
          <a:sx n="75" d="100"/>
          <a:sy n="75" d="100"/>
        </p:scale>
        <p:origin x="-9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2017/6/16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Exception.jsp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3296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&gt;/requestError.jsp&lt;/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6’</a:t>
            </a:r>
            <a:endParaRPr kumimoji="1" lang="en-US" altLang="ja-JP" sz="1400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xxx.jsp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1018</Words>
  <Application>Microsoft Office PowerPoint</Application>
  <PresentationFormat>画面に合わせる (4:3)</PresentationFormat>
  <Paragraphs>570</Paragraphs>
  <Slides>13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tanakaysd</cp:lastModifiedBy>
  <cp:revision>612</cp:revision>
  <dcterms:created xsi:type="dcterms:W3CDTF">2012-07-17T19:23:13Z</dcterms:created>
  <dcterms:modified xsi:type="dcterms:W3CDTF">2017-06-16T02:30:56Z</dcterms:modified>
</cp:coreProperties>
</file>