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77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2014/12/06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25500" y="843002"/>
            <a:ext cx="7747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foo://example.com:8042/over/</a:t>
            </a:r>
            <a:r>
              <a:rPr lang="en-US" altLang="ja-JP" sz="2400" dirty="0" err="1"/>
              <a:t>there?</a:t>
            </a:r>
            <a:r>
              <a:rPr lang="en-US" altLang="ja-JP" sz="3200" b="1" dirty="0" err="1">
                <a:solidFill>
                  <a:srgbClr val="FF0000"/>
                </a:solidFill>
              </a:rPr>
              <a:t>name</a:t>
            </a:r>
            <a:r>
              <a:rPr lang="en-US" altLang="ja-JP" sz="3200" b="1" dirty="0">
                <a:solidFill>
                  <a:srgbClr val="FF0000"/>
                </a:solidFill>
              </a:rPr>
              <a:t>=</a:t>
            </a:r>
            <a:r>
              <a:rPr lang="en-US" altLang="ja-JP" sz="3200" b="1" dirty="0" err="1">
                <a:solidFill>
                  <a:srgbClr val="FF0000"/>
                </a:solidFill>
              </a:rPr>
              <a:t>ferret</a:t>
            </a:r>
            <a:r>
              <a:rPr lang="en-US" altLang="ja-JP" sz="2400" dirty="0" err="1"/>
              <a:t>#nose</a:t>
            </a:r>
            <a:endParaRPr lang="en-US" altLang="ja-JP" sz="2400" dirty="0"/>
          </a:p>
        </p:txBody>
      </p:sp>
      <p:sp>
        <p:nvSpPr>
          <p:cNvPr id="7" name="左中かっこ 6"/>
          <p:cNvSpPr/>
          <p:nvPr/>
        </p:nvSpPr>
        <p:spPr>
          <a:xfrm rot="16200000">
            <a:off x="957995" y="1324575"/>
            <a:ext cx="355600" cy="4462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左中かっこ 35"/>
          <p:cNvSpPr/>
          <p:nvPr/>
        </p:nvSpPr>
        <p:spPr>
          <a:xfrm rot="16200000">
            <a:off x="2640743" y="391127"/>
            <a:ext cx="355600" cy="2313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左中かっこ 36"/>
          <p:cNvSpPr/>
          <p:nvPr/>
        </p:nvSpPr>
        <p:spPr>
          <a:xfrm rot="16200000">
            <a:off x="4597400" y="887283"/>
            <a:ext cx="355600" cy="1295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左中かっこ 37"/>
          <p:cNvSpPr/>
          <p:nvPr/>
        </p:nvSpPr>
        <p:spPr>
          <a:xfrm rot="16200000">
            <a:off x="6489700" y="506283"/>
            <a:ext cx="355600" cy="2057400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左中かっこ 38"/>
          <p:cNvSpPr/>
          <p:nvPr/>
        </p:nvSpPr>
        <p:spPr>
          <a:xfrm rot="16200000">
            <a:off x="8026400" y="1268283"/>
            <a:ext cx="355600" cy="558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15953" y="1745734"/>
            <a:ext cx="907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scheme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2318754" y="1739900"/>
            <a:ext cx="105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authority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493045" y="1720334"/>
            <a:ext cx="61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path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76984" y="1611868"/>
            <a:ext cx="1048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query</a:t>
            </a:r>
            <a:endParaRPr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747000" y="171346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fragment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19904</TotalTime>
  <Words>22</Words>
  <Application>Microsoft Macintosh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清水 一貴</cp:lastModifiedBy>
  <cp:revision>1113</cp:revision>
  <dcterms:created xsi:type="dcterms:W3CDTF">2012-07-17T19:23:13Z</dcterms:created>
  <dcterms:modified xsi:type="dcterms:W3CDTF">2014-12-06T07:38:45Z</dcterms:modified>
</cp:coreProperties>
</file>