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57" r:id="rId4"/>
    <p:sldId id="27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202AD32-5B69-4E9E-8EF8-0D69C44D16C1}">
          <p14:sldIdLst>
            <p14:sldId id="260"/>
            <p14:sldId id="261"/>
            <p14:sldId id="257"/>
            <p14:sldId id="271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7" d="100"/>
          <a:sy n="11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8E77-2A2E-4FA8-B0E0-268D9A1D7CFA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B27F-7D8C-4CF8-8DC0-988472F0A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37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B27F-7D8C-4CF8-8DC0-988472F0A70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00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3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3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9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6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171D-F42A-48A6-A355-A2482FAD1CE4}" type="datetimeFigureOut">
              <a:rPr kumimoji="1" lang="ja-JP" altLang="en-US" smtClean="0"/>
              <a:t>2016/7/27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062360" y="773996"/>
            <a:ext cx="655" cy="424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007604" y="156608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008914" y="235817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008914" y="271821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82392"/>
              </p:ext>
            </p:extLst>
          </p:nvPr>
        </p:nvGraphicFramePr>
        <p:xfrm>
          <a:off x="2015716" y="1062028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2699"/>
              </p:ext>
            </p:extLst>
          </p:nvPr>
        </p:nvGraphicFramePr>
        <p:xfrm>
          <a:off x="2015716" y="220335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円/楕円 12"/>
          <p:cNvSpPr/>
          <p:nvPr/>
        </p:nvSpPr>
        <p:spPr>
          <a:xfrm>
            <a:off x="1008914" y="3870340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007604" y="4410232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12868"/>
              </p:ext>
            </p:extLst>
          </p:nvPr>
        </p:nvGraphicFramePr>
        <p:xfrm>
          <a:off x="2015716" y="2635404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矢印 22"/>
          <p:cNvSpPr/>
          <p:nvPr/>
        </p:nvSpPr>
        <p:spPr>
          <a:xfrm>
            <a:off x="1295636" y="1472476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1295636" y="223241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1295636" y="266445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39852" y="5579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51620" y="371703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42994" y="4256258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13:18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55576" y="40466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右中かっこ 35"/>
          <p:cNvSpPr/>
          <p:nvPr/>
        </p:nvSpPr>
        <p:spPr>
          <a:xfrm>
            <a:off x="7020272" y="1279384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endCxn id="36" idx="2"/>
          </p:cNvCxnSpPr>
          <p:nvPr/>
        </p:nvCxnSpPr>
        <p:spPr>
          <a:xfrm>
            <a:off x="1907704" y="3901698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かっこ 39"/>
          <p:cNvSpPr/>
          <p:nvPr/>
        </p:nvSpPr>
        <p:spPr>
          <a:xfrm>
            <a:off x="6752492" y="1889952"/>
            <a:ext cx="69982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0" idx="2"/>
          </p:cNvCxnSpPr>
          <p:nvPr/>
        </p:nvCxnSpPr>
        <p:spPr>
          <a:xfrm>
            <a:off x="1927956" y="4512266"/>
            <a:ext cx="4824536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452320" y="23926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3 Record</a:t>
            </a:r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52320" y="30062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395536" y="5377028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187624" y="51923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499992" y="530020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4499992" y="583247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31349" y="5183070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98395" y="515719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08194" y="571533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51520" y="5157192"/>
            <a:ext cx="8424936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499992" y="5579948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08194" y="543593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(account is locked)</a:t>
            </a:r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2411760" y="5247454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3548" y="371703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96422" y="428380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366963"/>
            <a:ext cx="5114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4788024" y="3067643"/>
            <a:ext cx="2520280" cy="360040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last login date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5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8640"/>
            <a:ext cx="5865518" cy="1656184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6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96580"/>
            <a:ext cx="8601822" cy="2160240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7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4077072"/>
            <a:ext cx="7809734" cy="2647316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62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362373"/>
            <a:ext cx="424332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42195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801467" y="3827651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5940152" y="4401781"/>
            <a:ext cx="2232248" cy="560443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the URL has been invalidated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257294" y="1196752"/>
            <a:ext cx="2059122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too many times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90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3819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80184"/>
            <a:ext cx="4305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 rot="5400000">
            <a:off x="3984056" y="24748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788024" y="2375007"/>
            <a:ext cx="2592288" cy="405921"/>
          </a:xfrm>
          <a:prstGeom prst="wedgeRoundRectCallout">
            <a:avLst>
              <a:gd name="adj1" fmla="val -30349"/>
              <a:gd name="adj2" fmla="val -8043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prohibited character</a:t>
            </a:r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788024" y="2375006"/>
            <a:ext cx="2592288" cy="405921"/>
          </a:xfrm>
          <a:prstGeom prst="wedgeRoundRectCallout">
            <a:avLst>
              <a:gd name="adj1" fmla="val -35388"/>
              <a:gd name="adj2" fmla="val 9053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prohibited character</a:t>
            </a:r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3889473" y="3501008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01" y="4149080"/>
            <a:ext cx="3400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吹き出し 13"/>
          <p:cNvSpPr/>
          <p:nvPr/>
        </p:nvSpPr>
        <p:spPr>
          <a:xfrm>
            <a:off x="5420916" y="3781829"/>
            <a:ext cx="2592288" cy="405921"/>
          </a:xfrm>
          <a:prstGeom prst="wedgeRoundRectCallout">
            <a:avLst>
              <a:gd name="adj1" fmla="val -37908"/>
              <a:gd name="adj2" fmla="val 885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go to error page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68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74" y="260649"/>
            <a:ext cx="3970078" cy="259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矢印 4"/>
          <p:cNvSpPr/>
          <p:nvPr/>
        </p:nvSpPr>
        <p:spPr>
          <a:xfrm>
            <a:off x="3889473" y="2981141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645024"/>
            <a:ext cx="5226610" cy="305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5775108" y="6212607"/>
            <a:ext cx="2175420" cy="382638"/>
          </a:xfrm>
          <a:prstGeom prst="wedgeRoundRectCallout">
            <a:avLst>
              <a:gd name="adj1" fmla="val -31528"/>
              <a:gd name="adj2" fmla="val -885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messages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896931" y="620688"/>
            <a:ext cx="2175420" cy="382638"/>
          </a:xfrm>
          <a:prstGeom prst="wedgeRoundRectCallout">
            <a:avLst>
              <a:gd name="adj1" fmla="val -105837"/>
              <a:gd name="adj2" fmla="val -971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control character</a:t>
            </a:r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5896931" y="1169172"/>
            <a:ext cx="2175420" cy="382638"/>
          </a:xfrm>
          <a:prstGeom prst="wedgeRoundRectCallout">
            <a:avLst>
              <a:gd name="adj1" fmla="val -70184"/>
              <a:gd name="adj2" fmla="val -480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invalid domain</a:t>
            </a:r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5896931" y="1175124"/>
            <a:ext cx="2175420" cy="382638"/>
          </a:xfrm>
          <a:prstGeom prst="wedgeRoundRectCallout">
            <a:avLst>
              <a:gd name="adj1" fmla="val -70184"/>
              <a:gd name="adj2" fmla="val 906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invalid domain</a:t>
            </a:r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5896931" y="1772816"/>
            <a:ext cx="2175420" cy="576064"/>
          </a:xfrm>
          <a:prstGeom prst="wedgeRoundRectCallout">
            <a:avLst>
              <a:gd name="adj1" fmla="val -75439"/>
              <a:gd name="adj2" fmla="val -95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invalid file extension</a:t>
            </a:r>
          </a:p>
          <a:p>
            <a:pPr algn="ctr"/>
            <a:r>
              <a:rPr lang="en-US" altLang="ja-JP" smtClean="0"/>
              <a:t>invalid file name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06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>
            <a:stCxn id="27" idx="0"/>
          </p:cNvCxnSpPr>
          <p:nvPr/>
        </p:nvCxnSpPr>
        <p:spPr>
          <a:xfrm flipV="1">
            <a:off x="2237571" y="3212976"/>
            <a:ext cx="1788182" cy="21602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641377" y="2708920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Controller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25753" y="2711929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SomeService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297561" y="278092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297561" y="314096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050089" y="2708920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AnotherService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5681937" y="278092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5681937" y="314096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縦巻き 23"/>
          <p:cNvSpPr/>
          <p:nvPr/>
        </p:nvSpPr>
        <p:spPr>
          <a:xfrm>
            <a:off x="425353" y="1236711"/>
            <a:ext cx="4320480" cy="108012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2016-07-01 13:20:33</a:t>
            </a:r>
          </a:p>
          <a:p>
            <a:pPr algn="ctr"/>
            <a:r>
              <a:rPr lang="en-US" altLang="ja-JP" smtClean="0"/>
              <a:t>USER: demo</a:t>
            </a:r>
          </a:p>
          <a:p>
            <a:pPr algn="ctr"/>
            <a:r>
              <a:rPr kumimoji="1" lang="en-US" altLang="ja-JP" smtClean="0"/>
              <a:t>[START SERVICE] SomeService.doX</a:t>
            </a:r>
            <a:endParaRPr kumimoji="1" lang="ja-JP" altLang="en-US"/>
          </a:p>
        </p:txBody>
      </p:sp>
      <p:sp>
        <p:nvSpPr>
          <p:cNvPr id="25" name="縦巻き 24"/>
          <p:cNvSpPr/>
          <p:nvPr/>
        </p:nvSpPr>
        <p:spPr>
          <a:xfrm>
            <a:off x="4788024" y="1230372"/>
            <a:ext cx="4320480" cy="108012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2016-07-01 13:20:34</a:t>
            </a:r>
          </a:p>
          <a:p>
            <a:pPr algn="ctr"/>
            <a:r>
              <a:rPr lang="en-US" altLang="ja-JP" smtClean="0"/>
              <a:t>USER: demo</a:t>
            </a:r>
          </a:p>
          <a:p>
            <a:pPr algn="ctr"/>
            <a:r>
              <a:rPr kumimoji="1" lang="en-US" altLang="ja-JP" smtClean="0"/>
              <a:t>[START SERVICE] AnotherService.doY</a:t>
            </a:r>
            <a:endParaRPr kumimoji="1" lang="ja-JP" altLang="en-US"/>
          </a:p>
        </p:txBody>
      </p:sp>
      <p:sp>
        <p:nvSpPr>
          <p:cNvPr id="26" name="縦巻き 25"/>
          <p:cNvSpPr/>
          <p:nvPr/>
        </p:nvSpPr>
        <p:spPr>
          <a:xfrm>
            <a:off x="4421797" y="3573016"/>
            <a:ext cx="4618503" cy="108012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2016-07-01 13:21:10</a:t>
            </a:r>
          </a:p>
          <a:p>
            <a:pPr algn="ctr"/>
            <a:r>
              <a:rPr lang="en-US" altLang="ja-JP" smtClean="0"/>
              <a:t>USER: demo</a:t>
            </a:r>
          </a:p>
          <a:p>
            <a:pPr algn="ctr"/>
            <a:r>
              <a:rPr kumimoji="1" lang="en-US" altLang="ja-JP" smtClean="0"/>
              <a:t>[COMPLETE SERVICE] AnotherService.doY</a:t>
            </a:r>
            <a:endParaRPr kumimoji="1" lang="ja-JP" altLang="en-US"/>
          </a:p>
        </p:txBody>
      </p:sp>
      <p:sp>
        <p:nvSpPr>
          <p:cNvPr id="27" name="縦巻き 26"/>
          <p:cNvSpPr/>
          <p:nvPr/>
        </p:nvSpPr>
        <p:spPr>
          <a:xfrm>
            <a:off x="77331" y="3429000"/>
            <a:ext cx="4320480" cy="136815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2016-07-01 13:20:33</a:t>
            </a:r>
          </a:p>
          <a:p>
            <a:pPr algn="ctr"/>
            <a:r>
              <a:rPr lang="en-US" altLang="ja-JP" smtClean="0"/>
              <a:t>USER: demo</a:t>
            </a:r>
          </a:p>
          <a:p>
            <a:pPr algn="ctr"/>
            <a:r>
              <a:rPr kumimoji="1" lang="en-US" altLang="ja-JP" smtClean="0"/>
              <a:t>[SERVICE THROWS EXCEPTION] </a:t>
            </a:r>
          </a:p>
          <a:p>
            <a:pPr algn="ctr"/>
            <a:r>
              <a:rPr kumimoji="1" lang="en-US" altLang="ja-JP" smtClean="0"/>
              <a:t>SomeService.doX</a:t>
            </a:r>
            <a:endParaRPr kumimoji="1" lang="ja-JP" altLang="en-US"/>
          </a:p>
        </p:txBody>
      </p:sp>
      <p:sp>
        <p:nvSpPr>
          <p:cNvPr id="28" name="爆発 1 27"/>
          <p:cNvSpPr/>
          <p:nvPr/>
        </p:nvSpPr>
        <p:spPr>
          <a:xfrm>
            <a:off x="3792031" y="2929009"/>
            <a:ext cx="540060" cy="423917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4" idx="2"/>
          </p:cNvCxnSpPr>
          <p:nvPr/>
        </p:nvCxnSpPr>
        <p:spPr>
          <a:xfrm>
            <a:off x="2585593" y="2316831"/>
            <a:ext cx="1512168" cy="39208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5" idx="2"/>
          </p:cNvCxnSpPr>
          <p:nvPr/>
        </p:nvCxnSpPr>
        <p:spPr>
          <a:xfrm>
            <a:off x="6948264" y="2310492"/>
            <a:ext cx="173833" cy="39842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26" idx="0"/>
          </p:cNvCxnSpPr>
          <p:nvPr/>
        </p:nvCxnSpPr>
        <p:spPr>
          <a:xfrm flipH="1">
            <a:off x="6731049" y="3230910"/>
            <a:ext cx="391048" cy="34210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3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71660"/>
              </p:ext>
            </p:extLst>
          </p:nvPr>
        </p:nvGraphicFramePr>
        <p:xfrm>
          <a:off x="1871700" y="2050048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8032"/>
              </p:ext>
            </p:extLst>
          </p:nvPr>
        </p:nvGraphicFramePr>
        <p:xfrm>
          <a:off x="1871700" y="248209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0457"/>
              </p:ext>
            </p:extLst>
          </p:nvPr>
        </p:nvGraphicFramePr>
        <p:xfrm>
          <a:off x="1871700" y="908720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1727684" y="1277386"/>
            <a:ext cx="5040560" cy="172819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917689" y="620688"/>
            <a:ext cx="655" cy="3888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863588" y="141277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64898" y="220486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64898" y="256490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1151620" y="131916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1151620" y="2079102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1151620" y="251115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95836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7604" y="3563724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25135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872214" y="3212976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63588" y="3735616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曲折矢印 30"/>
          <p:cNvSpPr/>
          <p:nvPr/>
        </p:nvSpPr>
        <p:spPr>
          <a:xfrm rot="5400000" flipH="1">
            <a:off x="2031395" y="2174412"/>
            <a:ext cx="256674" cy="2016224"/>
          </a:xfrm>
          <a:prstGeom prst="bentArrow">
            <a:avLst>
              <a:gd name="adj1" fmla="val 25000"/>
              <a:gd name="adj2" fmla="val 25856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右中かっこ 31"/>
          <p:cNvSpPr/>
          <p:nvPr/>
        </p:nvSpPr>
        <p:spPr>
          <a:xfrm>
            <a:off x="6948264" y="1126076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32" idx="2"/>
          </p:cNvCxnSpPr>
          <p:nvPr/>
        </p:nvCxnSpPr>
        <p:spPr>
          <a:xfrm>
            <a:off x="1835696" y="3748390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80312" y="22393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63688" y="32756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7030A0"/>
                </a:solidFill>
              </a:rPr>
              <a:t>Delete</a:t>
            </a:r>
            <a:endParaRPr kumimoji="1" lang="ja-JP" altLang="en-US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95536" y="4872972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187624" y="4688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4499992" y="4796150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499992" y="505830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31349" y="4679014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98395" y="4653136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8194" y="494116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51520" y="4653136"/>
            <a:ext cx="8424936" cy="9195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2411760" y="474339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2411760" y="5175446"/>
            <a:ext cx="504056" cy="2697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36068" y="5147900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 query</a:t>
            </a:r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508618" y="5339378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16821" y="5203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Unlock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82919" y="5212572"/>
            <a:ext cx="804705" cy="2326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87624" y="5130648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Deleted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528" y="35730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77488" y="1114426"/>
            <a:ext cx="2130272" cy="200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9528" y="11335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r>
              <a:rPr kumimoji="1" lang="en-US" altLang="ja-JP" err="1" smtClean="0"/>
              <a:t>PasswordValidator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08104" y="982994"/>
            <a:ext cx="194421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4128" y="9829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PasswordData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4128" y="4869160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/>
              <a:t>RuleResult</a:t>
            </a:r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724128" y="1413175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password</a:t>
            </a:r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724128" y="1919098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username</a:t>
            </a:r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724128" y="2400861"/>
            <a:ext cx="1440160" cy="1534461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正方形/長方形 16"/>
          <p:cNvSpPr/>
          <p:nvPr/>
        </p:nvSpPr>
        <p:spPr>
          <a:xfrm>
            <a:off x="5868144" y="2556048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868144" y="2999218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868144" y="342014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863544" y="1637601"/>
            <a:ext cx="1728192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1087952" y="2573705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83501" y="2213665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83501" y="1781617"/>
            <a:ext cx="1287760" cy="324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7149" y="692696"/>
            <a:ext cx="30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 prepare PasswordValidator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56076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 make PasswordData</a:t>
            </a:r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203848" y="1944101"/>
            <a:ext cx="1944216" cy="26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01748" y="4571836"/>
            <a:ext cx="18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(5) get messages</a:t>
            </a:r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6270567" y="4149080"/>
            <a:ext cx="41929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48264" y="42524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(3’)</a:t>
            </a:r>
            <a:r>
              <a:rPr lang="ja-JP" altLang="en-US"/>
              <a:t> </a:t>
            </a:r>
            <a:r>
              <a:rPr lang="en-US" altLang="ja-JP" smtClean="0"/>
              <a:t>get RuleResult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2044010">
            <a:off x="2753944" y="3944477"/>
            <a:ext cx="28416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19872" y="16195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(3) validate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62088" y="5373216"/>
            <a:ext cx="18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(4) confirm result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3895827" y="2894964"/>
            <a:ext cx="2130272" cy="200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7867" y="291408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r>
              <a:rPr kumimoji="1" lang="en-US" altLang="ja-JP" err="1" smtClean="0"/>
              <a:t>PasswordValidator</a:t>
            </a:r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253384" y="806732"/>
            <a:ext cx="3450755" cy="17666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61497" y="8067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PasswordData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04169" y="5579948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RuleResult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417628" y="1275902"/>
            <a:ext cx="1528092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password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5055590" y="1271997"/>
            <a:ext cx="1532634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username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3417628" y="1774205"/>
            <a:ext cx="3170596" cy="64370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2" name="正方形/長方形 41"/>
          <p:cNvSpPr/>
          <p:nvPr/>
        </p:nvSpPr>
        <p:spPr>
          <a:xfrm>
            <a:off x="3491880" y="1914793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693531" y="191645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4081883" y="3418139"/>
            <a:ext cx="1728192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6" name="正方形/長方形 45"/>
          <p:cNvSpPr/>
          <p:nvPr/>
        </p:nvSpPr>
        <p:spPr>
          <a:xfrm>
            <a:off x="4306291" y="4354243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301840" y="3994203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301840" y="3562155"/>
            <a:ext cx="1287760" cy="324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872844" y="1264572"/>
            <a:ext cx="11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 new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314899" y="34878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 validate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55576" y="3344794"/>
            <a:ext cx="1397527" cy="1114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Application</a:t>
            </a:r>
            <a:endParaRPr lang="en-US" altLang="ja-JP" dirty="0"/>
          </a:p>
        </p:txBody>
      </p:sp>
      <p:cxnSp>
        <p:nvCxnSpPr>
          <p:cNvPr id="20" name="カギ線コネクタ 19"/>
          <p:cNvCxnSpPr>
            <a:stCxn id="58" idx="0"/>
            <a:endCxn id="36" idx="1"/>
          </p:cNvCxnSpPr>
          <p:nvPr/>
        </p:nvCxnSpPr>
        <p:spPr>
          <a:xfrm rot="5400000" flipH="1" flipV="1">
            <a:off x="1526504" y="1617914"/>
            <a:ext cx="1654717" cy="179904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8" idx="3"/>
            <a:endCxn id="34" idx="1"/>
          </p:cNvCxnSpPr>
          <p:nvPr/>
        </p:nvCxnSpPr>
        <p:spPr>
          <a:xfrm flipV="1">
            <a:off x="2153103" y="3898449"/>
            <a:ext cx="1742724" cy="36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8"/>
          <p:cNvCxnSpPr>
            <a:stCxn id="45" idx="3"/>
            <a:endCxn id="36" idx="3"/>
          </p:cNvCxnSpPr>
          <p:nvPr/>
        </p:nvCxnSpPr>
        <p:spPr>
          <a:xfrm flipV="1">
            <a:off x="5810075" y="1690077"/>
            <a:ext cx="894064" cy="2412138"/>
          </a:xfrm>
          <a:prstGeom prst="curvedConnector3">
            <a:avLst>
              <a:gd name="adj1" fmla="val 168323"/>
            </a:avLst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372200" y="2822956"/>
            <a:ext cx="15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(2’)</a:t>
            </a:r>
            <a:r>
              <a:rPr lang="ja-JP" altLang="en-US" dirty="0" smtClean="0"/>
              <a:t> 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cxnSp>
        <p:nvCxnSpPr>
          <p:cNvPr id="69" name="カギ線コネクタ 58"/>
          <p:cNvCxnSpPr>
            <a:stCxn id="34" idx="2"/>
            <a:endCxn id="38" idx="0"/>
          </p:cNvCxnSpPr>
          <p:nvPr/>
        </p:nvCxnSpPr>
        <p:spPr>
          <a:xfrm flipH="1">
            <a:off x="4960253" y="4901934"/>
            <a:ext cx="710" cy="67801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046792" y="5054427"/>
            <a:ext cx="11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 new</a:t>
            </a:r>
            <a:endParaRPr kumimoji="1" lang="ja-JP" altLang="en-US" dirty="0"/>
          </a:p>
        </p:txBody>
      </p:sp>
      <p:cxnSp>
        <p:nvCxnSpPr>
          <p:cNvPr id="74" name="カギ線コネクタ 73"/>
          <p:cNvCxnSpPr>
            <a:stCxn id="58" idx="2"/>
            <a:endCxn id="38" idx="1"/>
          </p:cNvCxnSpPr>
          <p:nvPr/>
        </p:nvCxnSpPr>
        <p:spPr>
          <a:xfrm rot="16200000" flipH="1">
            <a:off x="2176664" y="3737108"/>
            <a:ext cx="1305181" cy="2749829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885233" y="53258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 </a:t>
            </a:r>
            <a:r>
              <a:rPr kumimoji="1" lang="en-US" altLang="ja-JP" dirty="0" err="1" smtClean="0"/>
              <a:t>isValid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5890629" y="1916454"/>
            <a:ext cx="576064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87" name="角丸四角形吹き出し 86"/>
          <p:cNvSpPr/>
          <p:nvPr/>
        </p:nvSpPr>
        <p:spPr>
          <a:xfrm>
            <a:off x="2193491" y="2287616"/>
            <a:ext cx="1224137" cy="657282"/>
          </a:xfrm>
          <a:prstGeom prst="wedgeRoundRectCallout">
            <a:avLst>
              <a:gd name="adj1" fmla="val 70415"/>
              <a:gd name="adj2" fmla="val -4915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Histories …</a:t>
            </a:r>
          </a:p>
        </p:txBody>
      </p:sp>
    </p:spTree>
    <p:extLst>
      <p:ext uri="{BB962C8B-B14F-4D97-AF65-F5344CB8AC3E}">
        <p14:creationId xmlns:p14="http://schemas.microsoft.com/office/powerpoint/2010/main" val="36809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545821" y="3320988"/>
            <a:ext cx="7914611" cy="24122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87523" y="1438565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(1) L</a:t>
            </a:r>
            <a:r>
              <a:rPr kumimoji="1" lang="en-US" altLang="ja-JP" smtClean="0"/>
              <a:t>ogin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259632" y="357301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(9) Top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347864" y="2420236"/>
            <a:ext cx="23042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r>
              <a:rPr lang="en-US" altLang="ja-JP"/>
              <a:t>7</a:t>
            </a:r>
            <a:r>
              <a:rPr lang="en-US" altLang="ja-JP" smtClean="0"/>
              <a:t>) Reissue Password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483768" y="1375272"/>
            <a:ext cx="3168352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(5)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148263" y="4385786"/>
            <a:ext cx="1311013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(11) Unlock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290685" y="4385786"/>
            <a:ext cx="2305755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(13) Change Password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846566" y="3573016"/>
            <a:ext cx="31893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(10) Show Account Information</a:t>
            </a:r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868144" y="2365480"/>
            <a:ext cx="2808312" cy="5447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(8) Reissue Password (Complete)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868144" y="1196752"/>
            <a:ext cx="3073352" cy="9213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(6)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  <a:p>
            <a:pPr algn="ctr"/>
            <a:r>
              <a:rPr lang="en-US" altLang="ja-JP" smtClean="0"/>
              <a:t>(Complete)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035918" y="4200406"/>
            <a:ext cx="2352506" cy="8127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(14) Change Password</a:t>
            </a:r>
          </a:p>
          <a:p>
            <a:pPr algn="ctr"/>
            <a:r>
              <a:rPr lang="en-US" altLang="ja-JP" smtClean="0"/>
              <a:t> (Complete)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stCxn id="7" idx="3"/>
            <a:endCxn id="12" idx="1"/>
          </p:cNvCxnSpPr>
          <p:nvPr/>
        </p:nvCxnSpPr>
        <p:spPr>
          <a:xfrm>
            <a:off x="5652120" y="1655925"/>
            <a:ext cx="216024" cy="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  <a:endCxn id="11" idx="1"/>
          </p:cNvCxnSpPr>
          <p:nvPr/>
        </p:nvCxnSpPr>
        <p:spPr>
          <a:xfrm>
            <a:off x="5652120" y="2636260"/>
            <a:ext cx="216024" cy="1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2"/>
            <a:endCxn id="9" idx="0"/>
          </p:cNvCxnSpPr>
          <p:nvPr/>
        </p:nvCxnSpPr>
        <p:spPr>
          <a:xfrm>
            <a:off x="4441242" y="4005064"/>
            <a:ext cx="2321" cy="38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3" idx="1"/>
          </p:cNvCxnSpPr>
          <p:nvPr/>
        </p:nvCxnSpPr>
        <p:spPr>
          <a:xfrm>
            <a:off x="5596440" y="4601810"/>
            <a:ext cx="439478" cy="4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" idx="0"/>
            <a:endCxn id="5" idx="0"/>
          </p:cNvCxnSpPr>
          <p:nvPr/>
        </p:nvCxnSpPr>
        <p:spPr>
          <a:xfrm rot="16200000" flipV="1">
            <a:off x="4192237" y="1180471"/>
            <a:ext cx="627390" cy="5412479"/>
          </a:xfrm>
          <a:prstGeom prst="bentConnector3">
            <a:avLst>
              <a:gd name="adj1" fmla="val 1273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1076793" y="5013176"/>
            <a:ext cx="1452643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(12) Unlock </a:t>
            </a:r>
          </a:p>
          <a:p>
            <a:pPr algn="ctr"/>
            <a:r>
              <a:rPr lang="en-US" altLang="ja-JP" smtClean="0"/>
              <a:t>(Complete)</a:t>
            </a:r>
            <a:endParaRPr kumimoji="1" lang="ja-JP" altLang="en-US"/>
          </a:p>
        </p:txBody>
      </p:sp>
      <p:cxnSp>
        <p:nvCxnSpPr>
          <p:cNvPr id="34" name="直線矢印コネクタ 33"/>
          <p:cNvCxnSpPr>
            <a:stCxn id="8" idx="2"/>
            <a:endCxn id="32" idx="0"/>
          </p:cNvCxnSpPr>
          <p:nvPr/>
        </p:nvCxnSpPr>
        <p:spPr>
          <a:xfrm flipH="1">
            <a:off x="1803115" y="4817834"/>
            <a:ext cx="655" cy="195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32" idx="1"/>
            <a:endCxn id="5" idx="1"/>
          </p:cNvCxnSpPr>
          <p:nvPr/>
        </p:nvCxnSpPr>
        <p:spPr>
          <a:xfrm rot="10800000" flipH="1">
            <a:off x="1076792" y="3789040"/>
            <a:ext cx="182839" cy="1512168"/>
          </a:xfrm>
          <a:prstGeom prst="bentConnector3">
            <a:avLst>
              <a:gd name="adj1" fmla="val -12502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" idx="2"/>
            <a:endCxn id="47" idx="0"/>
          </p:cNvCxnSpPr>
          <p:nvPr/>
        </p:nvCxnSpPr>
        <p:spPr>
          <a:xfrm rot="16200000" flipH="1">
            <a:off x="1157830" y="1540366"/>
            <a:ext cx="319493" cy="9799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8" idx="0"/>
          </p:cNvCxnSpPr>
          <p:nvPr/>
        </p:nvCxnSpPr>
        <p:spPr>
          <a:xfrm>
            <a:off x="1799692" y="4005064"/>
            <a:ext cx="4078" cy="3807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5" idx="3"/>
            <a:endCxn id="10" idx="1"/>
          </p:cNvCxnSpPr>
          <p:nvPr/>
        </p:nvCxnSpPr>
        <p:spPr>
          <a:xfrm>
            <a:off x="2339752" y="3789040"/>
            <a:ext cx="5068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フローチャート : 判断 46"/>
          <p:cNvSpPr/>
          <p:nvPr/>
        </p:nvSpPr>
        <p:spPr>
          <a:xfrm>
            <a:off x="340780" y="2190106"/>
            <a:ext cx="2933577" cy="8788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カギ線コネクタ 49"/>
          <p:cNvCxnSpPr>
            <a:stCxn id="47" idx="1"/>
            <a:endCxn id="9" idx="2"/>
          </p:cNvCxnSpPr>
          <p:nvPr/>
        </p:nvCxnSpPr>
        <p:spPr>
          <a:xfrm rot="10800000" flipH="1" flipV="1">
            <a:off x="340779" y="2629532"/>
            <a:ext cx="4102783" cy="2188301"/>
          </a:xfrm>
          <a:prstGeom prst="bentConnector4">
            <a:avLst>
              <a:gd name="adj1" fmla="val -5572"/>
              <a:gd name="adj2" fmla="val 1466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7" idx="2"/>
            <a:endCxn id="5" idx="0"/>
          </p:cNvCxnSpPr>
          <p:nvPr/>
        </p:nvCxnSpPr>
        <p:spPr>
          <a:xfrm flipH="1">
            <a:off x="1799692" y="3068960"/>
            <a:ext cx="787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971600" y="4200407"/>
            <a:ext cx="1660376" cy="14608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42405" y="2383277"/>
            <a:ext cx="1971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/>
              <a:t>S</a:t>
            </a:r>
            <a:r>
              <a:rPr lang="en-US" altLang="ja-JP" sz="1600" smtClean="0"/>
              <a:t>hould the password </a:t>
            </a:r>
          </a:p>
          <a:p>
            <a:pPr algn="ctr"/>
            <a:r>
              <a:rPr lang="en-US" altLang="ja-JP" sz="1600" smtClean="0"/>
              <a:t>be changed?</a:t>
            </a:r>
          </a:p>
        </p:txBody>
      </p:sp>
      <p:sp>
        <p:nvSpPr>
          <p:cNvPr id="108" name="角丸四角形 107"/>
          <p:cNvSpPr/>
          <p:nvPr/>
        </p:nvSpPr>
        <p:spPr>
          <a:xfrm>
            <a:off x="673667" y="6110548"/>
            <a:ext cx="75269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10747" y="6049500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Page</a:t>
            </a:r>
            <a:endParaRPr kumimoji="1" lang="ja-JP" altLang="en-US"/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634780" y="6686612"/>
            <a:ext cx="816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494130" y="6444044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Transition</a:t>
            </a:r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2779964" y="6049501"/>
            <a:ext cx="859541" cy="344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682990" y="6065683"/>
            <a:ext cx="225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Authentication </a:t>
            </a:r>
            <a:r>
              <a:rPr lang="en-US" altLang="ja-JP" sz="1600" smtClean="0"/>
              <a:t>required</a:t>
            </a:r>
            <a:endParaRPr kumimoji="1" lang="ja-JP" altLang="en-US" sz="1600"/>
          </a:p>
        </p:txBody>
      </p:sp>
      <p:sp>
        <p:nvSpPr>
          <p:cNvPr id="115" name="正方形/長方形 114"/>
          <p:cNvSpPr/>
          <p:nvPr/>
        </p:nvSpPr>
        <p:spPr>
          <a:xfrm>
            <a:off x="2798143" y="6479214"/>
            <a:ext cx="865611" cy="2964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686248" y="6461500"/>
            <a:ext cx="2073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/>
              <a:t>Authorization </a:t>
            </a:r>
            <a:r>
              <a:rPr lang="en-US" altLang="ja-JP" sz="1600" smtClean="0"/>
              <a:t>required</a:t>
            </a:r>
            <a:endParaRPr kumimoji="1" lang="ja-JP" altLang="en-US" sz="1600"/>
          </a:p>
        </p:txBody>
      </p:sp>
      <p:sp>
        <p:nvSpPr>
          <p:cNvPr id="117" name="フローチャート : 判断 116"/>
          <p:cNvSpPr/>
          <p:nvPr/>
        </p:nvSpPr>
        <p:spPr>
          <a:xfrm>
            <a:off x="5915496" y="6093296"/>
            <a:ext cx="1001836" cy="300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923608" y="6049500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Conditional Branch</a:t>
            </a:r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514896" y="5949280"/>
            <a:ext cx="8426600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14200" y="2297706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505503" y="3013280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N</a:t>
            </a:r>
            <a:endParaRPr kumimoji="1" lang="ja-JP" altLang="en-US"/>
          </a:p>
        </p:txBody>
      </p:sp>
      <p:cxnSp>
        <p:nvCxnSpPr>
          <p:cNvPr id="146" name="直線矢印コネクタ 145"/>
          <p:cNvCxnSpPr>
            <a:stCxn id="4" idx="3"/>
            <a:endCxn id="7" idx="1"/>
          </p:cNvCxnSpPr>
          <p:nvPr/>
        </p:nvCxnSpPr>
        <p:spPr>
          <a:xfrm>
            <a:off x="1367643" y="1654589"/>
            <a:ext cx="1116125" cy="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1" idx="3"/>
            <a:endCxn id="4" idx="0"/>
          </p:cNvCxnSpPr>
          <p:nvPr/>
        </p:nvCxnSpPr>
        <p:spPr>
          <a:xfrm flipH="1" flipV="1">
            <a:off x="827583" y="1438565"/>
            <a:ext cx="7848873" cy="1199268"/>
          </a:xfrm>
          <a:prstGeom prst="bentConnector4">
            <a:avLst>
              <a:gd name="adj1" fmla="val -4889"/>
              <a:gd name="adj2" fmla="val 2082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187624" y="411258"/>
            <a:ext cx="1656184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(2) Create</a:t>
            </a:r>
          </a:p>
          <a:p>
            <a:pPr algn="ctr"/>
            <a:r>
              <a:rPr lang="en-US" altLang="ja-JP" smtClean="0"/>
              <a:t>New Account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202348" y="411258"/>
            <a:ext cx="2737804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(3) Create</a:t>
            </a:r>
            <a:r>
              <a:rPr lang="en-US" altLang="ja-JP"/>
              <a:t> </a:t>
            </a:r>
            <a:r>
              <a:rPr lang="en-US" altLang="ja-JP" smtClean="0"/>
              <a:t>New Account</a:t>
            </a:r>
          </a:p>
          <a:p>
            <a:pPr algn="ctr"/>
            <a:r>
              <a:rPr lang="en-US" altLang="ja-JP" smtClean="0"/>
              <a:t>(Confirm)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6131684" y="412828"/>
            <a:ext cx="2737804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(4) Create</a:t>
            </a:r>
            <a:r>
              <a:rPr lang="en-US" altLang="ja-JP"/>
              <a:t> </a:t>
            </a:r>
            <a:r>
              <a:rPr lang="en-US" altLang="ja-JP" smtClean="0"/>
              <a:t>New Account</a:t>
            </a:r>
          </a:p>
          <a:p>
            <a:pPr algn="ctr"/>
            <a:r>
              <a:rPr lang="en-US" altLang="ja-JP" smtClean="0"/>
              <a:t>(Complete)</a:t>
            </a:r>
          </a:p>
        </p:txBody>
      </p:sp>
      <p:cxnSp>
        <p:nvCxnSpPr>
          <p:cNvPr id="72" name="カギ線コネクタ 71"/>
          <p:cNvCxnSpPr>
            <a:stCxn id="4" idx="3"/>
            <a:endCxn id="48" idx="1"/>
          </p:cNvCxnSpPr>
          <p:nvPr/>
        </p:nvCxnSpPr>
        <p:spPr>
          <a:xfrm flipH="1" flipV="1">
            <a:off x="1187624" y="691911"/>
            <a:ext cx="180019" cy="962678"/>
          </a:xfrm>
          <a:prstGeom prst="bentConnector5">
            <a:avLst>
              <a:gd name="adj1" fmla="val -126987"/>
              <a:gd name="adj2" fmla="val 46643"/>
              <a:gd name="adj3" fmla="val 22698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9" idx="3"/>
            <a:endCxn id="51" idx="1"/>
          </p:cNvCxnSpPr>
          <p:nvPr/>
        </p:nvCxnSpPr>
        <p:spPr>
          <a:xfrm>
            <a:off x="5940152" y="691911"/>
            <a:ext cx="191532" cy="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51" idx="0"/>
            <a:endCxn id="4" idx="0"/>
          </p:cNvCxnSpPr>
          <p:nvPr/>
        </p:nvCxnSpPr>
        <p:spPr>
          <a:xfrm rot="16200000" flipH="1" flipV="1">
            <a:off x="3651216" y="-2410806"/>
            <a:ext cx="1025737" cy="6673003"/>
          </a:xfrm>
          <a:prstGeom prst="bentConnector3">
            <a:avLst>
              <a:gd name="adj1" fmla="val -278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8" idx="3"/>
            <a:endCxn id="49" idx="1"/>
          </p:cNvCxnSpPr>
          <p:nvPr/>
        </p:nvCxnSpPr>
        <p:spPr>
          <a:xfrm>
            <a:off x="2843808" y="691911"/>
            <a:ext cx="3585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6014"/>
            <a:ext cx="5726355" cy="25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9" y="4293096"/>
            <a:ext cx="384888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09" y="3895700"/>
            <a:ext cx="4909022" cy="23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 rot="2793163">
            <a:off x="3118095" y="2838234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18973798">
            <a:off x="5409217" y="2812387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51520" y="3284985"/>
            <a:ext cx="2036184" cy="610716"/>
          </a:xfrm>
          <a:prstGeom prst="wedgeRoundRectCallout">
            <a:avLst>
              <a:gd name="adj1" fmla="val -10941"/>
              <a:gd name="adj2" fmla="val 943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force to </a:t>
            </a:r>
          </a:p>
          <a:p>
            <a:pPr algn="ctr"/>
            <a:r>
              <a:rPr kumimoji="1" lang="en-US" altLang="ja-JP" smtClean="0"/>
              <a:t>change password</a:t>
            </a:r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6516216" y="3284985"/>
            <a:ext cx="2036184" cy="451587"/>
          </a:xfrm>
          <a:prstGeom prst="wedgeRoundRectCallout">
            <a:avLst>
              <a:gd name="adj1" fmla="val -33818"/>
              <a:gd name="adj2" fmla="val 929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a message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3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2" y="3540968"/>
            <a:ext cx="7896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501"/>
            <a:ext cx="5400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3995936" y="2979326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6300192" y="1531289"/>
            <a:ext cx="1728192" cy="470352"/>
          </a:xfrm>
          <a:prstGeom prst="wedgeRoundRectCallout">
            <a:avLst>
              <a:gd name="adj1" fmla="val -62164"/>
              <a:gd name="adj2" fmla="val -346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weak password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444547" y="4005064"/>
            <a:ext cx="1728192" cy="470352"/>
          </a:xfrm>
          <a:prstGeom prst="wedgeRoundRectCallout">
            <a:avLst>
              <a:gd name="adj1" fmla="val -38704"/>
              <a:gd name="adj2" fmla="val 73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messages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5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5343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9" y="3861048"/>
            <a:ext cx="52482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610155" y="3155390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6850514" y="620688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many times </a:t>
            </a:r>
          </a:p>
          <a:p>
            <a:pPr algn="ctr"/>
            <a:r>
              <a:rPr lang="en-US" altLang="ja-JP" smtClean="0"/>
              <a:t>in a short period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922523" y="4077072"/>
            <a:ext cx="1728192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account has been locked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5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2" y="3067669"/>
            <a:ext cx="4618143" cy="17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7669"/>
            <a:ext cx="4846265" cy="18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4608512" cy="20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1619672" y="2420888"/>
            <a:ext cx="108012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275856" y="3412010"/>
            <a:ext cx="64807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9513" y="4169332"/>
            <a:ext cx="1008111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3599892" y="404664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login as administrator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5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428</Words>
  <Application>Microsoft Office PowerPoint</Application>
  <PresentationFormat>画面に合わせる (4:3)</PresentationFormat>
  <Paragraphs>162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Iwatsuka</dc:creator>
  <cp:lastModifiedBy>Takuya Iwatsuka</cp:lastModifiedBy>
  <cp:revision>65</cp:revision>
  <dcterms:created xsi:type="dcterms:W3CDTF">2015-10-26T02:23:51Z</dcterms:created>
  <dcterms:modified xsi:type="dcterms:W3CDTF">2016-07-27T01:30:05Z</dcterms:modified>
</cp:coreProperties>
</file>