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728" autoAdjust="0"/>
  </p:normalViewPr>
  <p:slideViewPr>
    <p:cSldViewPr snapToGrid="0" snapToObjects="1">
      <p:cViewPr varScale="1">
        <p:scale>
          <a:sx n="102" d="100"/>
          <a:sy n="102" d="100"/>
        </p:scale>
        <p:origin x="12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2016/1/14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1619672" y="476672"/>
            <a:ext cx="4192782" cy="6048672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spring-security-web</a:t>
            </a:r>
          </a:p>
        </p:txBody>
      </p:sp>
      <p:sp>
        <p:nvSpPr>
          <p:cNvPr id="49" name="正方形/長方形 48"/>
          <p:cNvSpPr/>
          <p:nvPr/>
        </p:nvSpPr>
        <p:spPr>
          <a:xfrm>
            <a:off x="2004202" y="980817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3750918" y="2844675"/>
            <a:ext cx="1757185" cy="114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Concurrent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SessionControl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Strategy</a:t>
            </a:r>
          </a:p>
        </p:txBody>
      </p:sp>
      <p:sp>
        <p:nvSpPr>
          <p:cNvPr id="96" name="正方形/長方形 95"/>
          <p:cNvSpPr/>
          <p:nvPr/>
        </p:nvSpPr>
        <p:spPr>
          <a:xfrm>
            <a:off x="6300192" y="465660"/>
            <a:ext cx="2592288" cy="6059684"/>
          </a:xfrm>
          <a:prstGeom prst="rect">
            <a:avLst/>
          </a:prstGeom>
          <a:solidFill>
            <a:schemeClr val="bg1"/>
          </a:solidFill>
          <a:ln w="60325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en-US" altLang="ja-JP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spring-security-core</a:t>
            </a:r>
          </a:p>
        </p:txBody>
      </p:sp>
      <p:sp>
        <p:nvSpPr>
          <p:cNvPr id="102" name="laptop"/>
          <p:cNvSpPr>
            <a:spLocks noEditPoints="1" noChangeArrowheads="1"/>
          </p:cNvSpPr>
          <p:nvPr/>
        </p:nvSpPr>
        <p:spPr bwMode="auto">
          <a:xfrm>
            <a:off x="378980" y="3144406"/>
            <a:ext cx="1071417" cy="80638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6766320" y="2919807"/>
            <a:ext cx="1631694" cy="10227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&lt;interface&gt;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Session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Registry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26" name="直線矢印コネクタ 125"/>
          <p:cNvCxnSpPr>
            <a:stCxn id="23" idx="0"/>
            <a:endCxn id="49" idx="1"/>
          </p:cNvCxnSpPr>
          <p:nvPr/>
        </p:nvCxnSpPr>
        <p:spPr bwMode="invGray">
          <a:xfrm rot="5400000" flipH="1" flipV="1">
            <a:off x="790761" y="1567488"/>
            <a:ext cx="1355383" cy="1071499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17741" y="2780928"/>
            <a:ext cx="122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Client</a:t>
            </a:r>
            <a:endParaRPr kumimoji="1" lang="ja-JP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023251" y="1969790"/>
            <a:ext cx="3585779" cy="3355801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988430" y="2100554"/>
            <a:ext cx="2519673" cy="6587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CompositeSession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AuthenticationStrategy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5" name="直線矢印コネクタ 126"/>
          <p:cNvCxnSpPr>
            <a:endCxn id="41" idx="1"/>
          </p:cNvCxnSpPr>
          <p:nvPr/>
        </p:nvCxnSpPr>
        <p:spPr bwMode="invGray">
          <a:xfrm>
            <a:off x="2341302" y="1870273"/>
            <a:ext cx="647128" cy="559646"/>
          </a:xfrm>
          <a:prstGeom prst="bentConnector3">
            <a:avLst>
              <a:gd name="adj1" fmla="val -2988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3750918" y="4080288"/>
            <a:ext cx="1757185" cy="11489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Register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Session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Authentication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Strategy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7" name="直線矢印コネクタ 126"/>
          <p:cNvCxnSpPr>
            <a:endCxn id="81" idx="1"/>
          </p:cNvCxnSpPr>
          <p:nvPr/>
        </p:nvCxnSpPr>
        <p:spPr bwMode="invGray">
          <a:xfrm rot="16200000" flipH="1">
            <a:off x="3111827" y="2780040"/>
            <a:ext cx="669374" cy="608808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126"/>
          <p:cNvCxnSpPr>
            <a:endCxn id="46" idx="1"/>
          </p:cNvCxnSpPr>
          <p:nvPr/>
        </p:nvCxnSpPr>
        <p:spPr bwMode="invGray">
          <a:xfrm rot="16200000" flipH="1">
            <a:off x="2788113" y="3691939"/>
            <a:ext cx="1316802" cy="608808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004202" y="5464274"/>
            <a:ext cx="1631694" cy="8894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Concurrent</a:t>
            </a:r>
          </a:p>
          <a:p>
            <a:pPr algn="ctr"/>
            <a:r>
              <a:rPr lang="en-US" altLang="ja-JP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SessionFilter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75" name="直線矢印コネクタ 125"/>
          <p:cNvCxnSpPr>
            <a:endCxn id="64" idx="1"/>
          </p:cNvCxnSpPr>
          <p:nvPr/>
        </p:nvCxnSpPr>
        <p:spPr bwMode="invGray">
          <a:xfrm rot="16200000" flipH="1">
            <a:off x="503116" y="4407915"/>
            <a:ext cx="1912657" cy="1089516"/>
          </a:xfrm>
          <a:prstGeom prst="bentConnector2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円形吹き出し 84"/>
          <p:cNvSpPr/>
          <p:nvPr/>
        </p:nvSpPr>
        <p:spPr>
          <a:xfrm>
            <a:off x="4317876" y="836712"/>
            <a:ext cx="2164748" cy="1033560"/>
          </a:xfrm>
          <a:prstGeom prst="wedgeEllipseCallout">
            <a:avLst>
              <a:gd name="adj1" fmla="val -35161"/>
              <a:gd name="adj2" fmla="val 5947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Control session after authentication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6588223" y="2790452"/>
            <a:ext cx="2088231" cy="2579687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kumimoji="1" lang="en-US" altLang="ja-JP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7" name="直線矢印コネクタ 126"/>
          <p:cNvCxnSpPr>
            <a:stCxn id="81" idx="3"/>
            <a:endCxn id="109" idx="1"/>
          </p:cNvCxnSpPr>
          <p:nvPr/>
        </p:nvCxnSpPr>
        <p:spPr bwMode="invGray">
          <a:xfrm>
            <a:off x="5508103" y="3419131"/>
            <a:ext cx="1258217" cy="12033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126"/>
          <p:cNvCxnSpPr>
            <a:stCxn id="46" idx="3"/>
          </p:cNvCxnSpPr>
          <p:nvPr/>
        </p:nvCxnSpPr>
        <p:spPr bwMode="invGray">
          <a:xfrm flipV="1">
            <a:off x="5508103" y="3647690"/>
            <a:ext cx="1258217" cy="1007054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126"/>
          <p:cNvCxnSpPr/>
          <p:nvPr/>
        </p:nvCxnSpPr>
        <p:spPr bwMode="invGray">
          <a:xfrm flipV="1">
            <a:off x="3644054" y="3942521"/>
            <a:ext cx="3376218" cy="1966480"/>
          </a:xfrm>
          <a:prstGeom prst="bentConnector3">
            <a:avLst>
              <a:gd name="adj1" fmla="val 99935"/>
            </a:avLst>
          </a:prstGeom>
          <a:ln w="508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857578" y="96387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（１）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336557" y="1926357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（２）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106462" y="290791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（３）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3100070" y="4116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（４）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24389" y="5949280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（５）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736517" y="590158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（６）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3" name="円形吹き出し 102"/>
          <p:cNvSpPr/>
          <p:nvPr/>
        </p:nvSpPr>
        <p:spPr>
          <a:xfrm>
            <a:off x="6352787" y="1432751"/>
            <a:ext cx="2473704" cy="1178477"/>
          </a:xfrm>
          <a:prstGeom prst="wedgeEllipseCallout">
            <a:avLst>
              <a:gd name="adj1" fmla="val 6163"/>
              <a:gd name="adj2" fmla="val 66706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【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Extension point】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Default i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mplementation is 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in-memory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7236296" y="4443060"/>
            <a:ext cx="1325688" cy="811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Session</a:t>
            </a:r>
          </a:p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Information</a:t>
            </a:r>
          </a:p>
        </p:txBody>
      </p:sp>
      <p:cxnSp>
        <p:nvCxnSpPr>
          <p:cNvPr id="118" name="直線矢印コネクタ 126"/>
          <p:cNvCxnSpPr/>
          <p:nvPr/>
        </p:nvCxnSpPr>
        <p:spPr bwMode="invGray">
          <a:xfrm>
            <a:off x="7899140" y="3950788"/>
            <a:ext cx="0" cy="502448"/>
          </a:xfrm>
          <a:prstGeom prst="straightConnector1">
            <a:avLst/>
          </a:prstGeom>
          <a:ln w="50800">
            <a:solidFill>
              <a:schemeClr val="tx2">
                <a:lumMod val="40000"/>
                <a:lumOff val="6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円形吹き出し 128"/>
          <p:cNvSpPr/>
          <p:nvPr/>
        </p:nvSpPr>
        <p:spPr>
          <a:xfrm>
            <a:off x="7106220" y="5302326"/>
            <a:ext cx="1872208" cy="900512"/>
          </a:xfrm>
          <a:prstGeom prst="wedgeEllipseCallout">
            <a:avLst>
              <a:gd name="adj1" fmla="val -8089"/>
              <a:gd name="adj2" fmla="val -58513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For multiple login control</a:t>
            </a:r>
            <a:endParaRPr kumimoji="1"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4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8040</TotalTime>
  <Words>58</Words>
  <Application>Microsoft Office PowerPoint</Application>
  <PresentationFormat>画面に合わせる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HGP創英角ｺﾞｼｯｸUB</vt:lpstr>
      <vt:lpstr>ＭＳ Ｐゴシック</vt:lpstr>
      <vt:lpstr>Arial</vt:lpstr>
      <vt:lpstr>Calibri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SATOU Takayuki / 佐藤 隆之</cp:lastModifiedBy>
  <cp:revision>477</cp:revision>
  <dcterms:created xsi:type="dcterms:W3CDTF">2012-07-17T19:23:13Z</dcterms:created>
  <dcterms:modified xsi:type="dcterms:W3CDTF">2016-01-14T02:01:30Z</dcterms:modified>
</cp:coreProperties>
</file>