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49" r:id="rId2"/>
    <p:sldId id="348" r:id="rId3"/>
    <p:sldId id="369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924175"/>
            <a:ext cx="3219450" cy="10096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637742" y="3503565"/>
            <a:ext cx="2118624" cy="4128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74428" y="312639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633662"/>
            <a:ext cx="3800475" cy="15906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350360" y="4000498"/>
            <a:ext cx="1212932" cy="2064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50362" y="3212778"/>
            <a:ext cx="1622232" cy="2064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40" y="2830292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038475"/>
            <a:ext cx="3800475" cy="7810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350361" y="3622080"/>
            <a:ext cx="1970575" cy="2064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40" y="3239601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25544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348</cp:revision>
  <dcterms:created xsi:type="dcterms:W3CDTF">2012-07-17T19:23:13Z</dcterms:created>
  <dcterms:modified xsi:type="dcterms:W3CDTF">2017-11-24T05:53:23Z</dcterms:modified>
</cp:coreProperties>
</file>