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9" r:id="rId2"/>
    <p:sldId id="342" r:id="rId3"/>
    <p:sldId id="343" r:id="rId4"/>
    <p:sldId id="340" r:id="rId5"/>
    <p:sldId id="344" r:id="rId6"/>
    <p:sldId id="345" r:id="rId7"/>
    <p:sldId id="341" r:id="rId8"/>
    <p:sldId id="347" r:id="rId9"/>
    <p:sldId id="368" r:id="rId10"/>
    <p:sldId id="346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1" autoAdjust="0"/>
    <p:restoredTop sz="94527" autoAdjust="0"/>
  </p:normalViewPr>
  <p:slideViewPr>
    <p:cSldViewPr snapToGrid="0" snapToObjects="1">
      <p:cViewPr varScale="1">
        <p:scale>
          <a:sx n="85" d="100"/>
          <a:sy n="85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3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3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495271" y="3354059"/>
            <a:ext cx="2397899" cy="20871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737699" y="2814449"/>
            <a:ext cx="1716919" cy="539608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04557" y="3351758"/>
            <a:ext cx="1590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Test target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033712"/>
            <a:ext cx="3800475" cy="79057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3359069" y="3616778"/>
            <a:ext cx="2327628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78334" y="3230888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262" y="2515947"/>
            <a:ext cx="3286125" cy="198120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3655162" y="3074125"/>
            <a:ext cx="1796403" cy="2093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37747" y="4258491"/>
            <a:ext cx="1517729" cy="229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3265715" y="2699657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233612"/>
            <a:ext cx="3286125" cy="23907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2219325"/>
            <a:ext cx="3286125" cy="2419350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611617" y="2786894"/>
            <a:ext cx="2179583" cy="4352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94200" y="3814661"/>
            <a:ext cx="2501800" cy="4177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4"/>
          <a:srcRect l="3005" t="2037" b="-1"/>
          <a:stretch/>
        </p:blipFill>
        <p:spPr>
          <a:xfrm>
            <a:off x="3239586" y="2403563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2088" y="1860034"/>
            <a:ext cx="4055215" cy="2374697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5437" y="1889468"/>
            <a:ext cx="1590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Test target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657475"/>
            <a:ext cx="3286125" cy="15430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611618" y="3204073"/>
            <a:ext cx="2249251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3239588" y="2839000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-1082" b="48953"/>
          <a:stretch/>
        </p:blipFill>
        <p:spPr>
          <a:xfrm>
            <a:off x="3314684" y="2635130"/>
            <a:ext cx="3286925" cy="83238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88" y="3258508"/>
            <a:ext cx="2635057" cy="18009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038337" y="3248511"/>
            <a:ext cx="2509408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3005" t="2037" b="-1"/>
          <a:stretch/>
        </p:blipFill>
        <p:spPr>
          <a:xfrm>
            <a:off x="3640181" y="2838991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206869" y="4184855"/>
            <a:ext cx="2259929" cy="1306812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95750" y="4112161"/>
            <a:ext cx="14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Test target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52700"/>
            <a:ext cx="3810000" cy="175260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359068" y="3137807"/>
            <a:ext cx="2824017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50359" y="3904296"/>
            <a:ext cx="1387104" cy="4010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78334" y="2751916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55595"/>
          <a:stretch/>
        </p:blipFill>
        <p:spPr>
          <a:xfrm>
            <a:off x="2667000" y="2514600"/>
            <a:ext cx="3810000" cy="8120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359068" y="3129098"/>
            <a:ext cx="3117932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69625" y="2717080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25562</TotalTime>
  <Words>87</Words>
  <Application>Microsoft Office PowerPoint</Application>
  <PresentationFormat>画面に合わせる (4:3)</PresentationFormat>
  <Paragraphs>72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btkigamim</cp:lastModifiedBy>
  <cp:revision>352</cp:revision>
  <dcterms:created xsi:type="dcterms:W3CDTF">2012-07-17T19:23:13Z</dcterms:created>
  <dcterms:modified xsi:type="dcterms:W3CDTF">2017-12-07T13:11:48Z</dcterms:modified>
</cp:coreProperties>
</file>