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65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1" autoAdjust="0"/>
    <p:restoredTop sz="94527" autoAdjust="0"/>
  </p:normalViewPr>
  <p:slideViewPr>
    <p:cSldViewPr snapToGrid="0" snapToObjects="1">
      <p:cViewPr varScale="1">
        <p:scale>
          <a:sx n="85" d="100"/>
          <a:sy n="85" d="100"/>
        </p:scale>
        <p:origin x="7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t="10109" b="8721"/>
          <a:stretch/>
        </p:blipFill>
        <p:spPr>
          <a:xfrm>
            <a:off x="3921" y="2512206"/>
            <a:ext cx="9144000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25542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btkigamim</cp:lastModifiedBy>
  <cp:revision>348</cp:revision>
  <dcterms:created xsi:type="dcterms:W3CDTF">2012-07-17T19:23:13Z</dcterms:created>
  <dcterms:modified xsi:type="dcterms:W3CDTF">2017-11-24T05:54:51Z</dcterms:modified>
</cp:coreProperties>
</file>