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52" r:id="rId2"/>
    <p:sldId id="353" r:id="rId3"/>
    <p:sldId id="356" r:id="rId4"/>
    <p:sldId id="355" r:id="rId5"/>
    <p:sldId id="357" r:id="rId6"/>
    <p:sldId id="358" r:id="rId7"/>
    <p:sldId id="361" r:id="rId8"/>
    <p:sldId id="359" r:id="rId9"/>
    <p:sldId id="360" r:id="rId10"/>
    <p:sldId id="362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1" autoAdjust="0"/>
    <p:restoredTop sz="94527" autoAdjust="0"/>
  </p:normalViewPr>
  <p:slideViewPr>
    <p:cSldViewPr snapToGrid="0" snapToObjects="1">
      <p:cViewPr varScale="1">
        <p:scale>
          <a:sx n="85" d="100"/>
          <a:sy n="85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020235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41" y="1881808"/>
            <a:ext cx="7541165" cy="38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8" y="2019299"/>
            <a:ext cx="7558745" cy="34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1597769"/>
            <a:ext cx="7082117" cy="40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54" y="1857374"/>
            <a:ext cx="7816878" cy="40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34096"/>
          <a:stretch/>
        </p:blipFill>
        <p:spPr>
          <a:xfrm>
            <a:off x="724179" y="1595566"/>
            <a:ext cx="7864009" cy="365775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950260" y="2850776"/>
            <a:ext cx="1272989" cy="358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9" y="2115671"/>
            <a:ext cx="7997442" cy="292193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867837" y="3836898"/>
            <a:ext cx="3567954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0" y="1249393"/>
            <a:ext cx="7347136" cy="47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4" y="1461851"/>
            <a:ext cx="7645494" cy="44094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58474" y="3272123"/>
            <a:ext cx="192740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038164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24876</TotalTime>
  <Words>0</Words>
  <Application>Microsoft Office PowerPoint</Application>
  <PresentationFormat>画面に合わせる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btkigamim</cp:lastModifiedBy>
  <cp:revision>342</cp:revision>
  <dcterms:created xsi:type="dcterms:W3CDTF">2012-07-17T19:23:13Z</dcterms:created>
  <dcterms:modified xsi:type="dcterms:W3CDTF">2017-11-24T05:43:44Z</dcterms:modified>
</cp:coreProperties>
</file>