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3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5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99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24869</TotalTime>
  <Words>22</Words>
  <Application>Microsoft Office PowerPoint</Application>
  <PresentationFormat>画面に合わせる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342</cp:revision>
  <dcterms:created xsi:type="dcterms:W3CDTF">2012-07-17T19:23:13Z</dcterms:created>
  <dcterms:modified xsi:type="dcterms:W3CDTF">2017-11-24T05:44:21Z</dcterms:modified>
</cp:coreProperties>
</file>