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678" y="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6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25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5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6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3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1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06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78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6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00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4AB2-01A8-4207-9580-8294C94F9F86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4AB2-01A8-4207-9580-8294C94F9F86}" type="datetimeFigureOut">
              <a:rPr kumimoji="1" lang="ja-JP" altLang="en-US" smtClean="0"/>
              <a:t>2022/3/20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69FB9-1848-498E-94BB-3B9D5E33A1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40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フローチャート : 磁気ディスク 60"/>
          <p:cNvSpPr/>
          <p:nvPr/>
        </p:nvSpPr>
        <p:spPr>
          <a:xfrm>
            <a:off x="7660969" y="3266375"/>
            <a:ext cx="847138" cy="882705"/>
          </a:xfrm>
          <a:prstGeom prst="flowChartMagneticDisk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3" descr="C:\Users\kawamuramst.RDH\Desktop\jenkin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4" y="1196752"/>
            <a:ext cx="1959668" cy="630401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グループ化 23"/>
          <p:cNvGrpSpPr/>
          <p:nvPr/>
        </p:nvGrpSpPr>
        <p:grpSpPr>
          <a:xfrm>
            <a:off x="3125602" y="2217209"/>
            <a:ext cx="1052512" cy="905017"/>
            <a:chOff x="3341626" y="2217209"/>
            <a:chExt cx="1052512" cy="905017"/>
          </a:xfrm>
        </p:grpSpPr>
        <p:pic>
          <p:nvPicPr>
            <p:cNvPr id="5" name="Picture 2" descr="Selenium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871" y="2217209"/>
              <a:ext cx="740022" cy="669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テキスト ボックス 32"/>
            <p:cNvSpPr txBox="1">
              <a:spLocks noChangeArrowheads="1"/>
            </p:cNvSpPr>
            <p:nvPr/>
          </p:nvSpPr>
          <p:spPr bwMode="auto">
            <a:xfrm>
              <a:off x="3341626" y="2814251"/>
              <a:ext cx="10525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2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8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dirty="0">
                  <a:latin typeface="Arial" charset="0"/>
                </a:rPr>
                <a:t>Selenium</a:t>
              </a:r>
              <a:endParaRPr lang="ja-JP" altLang="en-US" sz="1400" dirty="0">
                <a:latin typeface="Arial" charset="0"/>
              </a:endParaRPr>
            </a:p>
          </p:txBody>
        </p:sp>
      </p:grpSp>
      <p:pic>
        <p:nvPicPr>
          <p:cNvPr id="10" name="図 70" descr="512px-Maven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83" y="5311314"/>
            <a:ext cx="1981811" cy="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フローチャート : 書類 11"/>
          <p:cNvSpPr/>
          <p:nvPr/>
        </p:nvSpPr>
        <p:spPr>
          <a:xfrm>
            <a:off x="740124" y="5537720"/>
            <a:ext cx="1152128" cy="77453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firefox_logo-wordmark-vert_RG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383" y="3098189"/>
            <a:ext cx="751442" cy="85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6" descr="data:image/jpeg;base64,/9j/4AAQSkZJRgABAQAAAQABAAD/2wCEAAkGBxQPEBQUEBQVFBUVFBQUFRQUFBQUFBUUFBQYGBQUFxQYHCggHB0mHRcVITEhJSkrMC4uFx8zODMsNygtLisBCgoKDg0OGxAQGywmICQsNiw0LiwsNC03LDY0LDQsLCw0NywsLCwsLCwsLC8sLCw0NCwsLCwsLCwsLCwsLCwsLP/AABEIAMgA/AMBIgACEQEDEQH/xAAcAAEAAgMBAQEAAAAAAAAAAAAABgcBBAUDAgj/xABQEAACAQMBBAcCCgMKDgMBAAABAgMABBEFBhIhMQcTIkFRYYFxkRQVIzJCUoKSobEzYrIIF0Nyc5OzwdHhFiQlNDZTVWN0g5SiwsM1o7Qm/8QAGQEBAAMBAQAAAAAAAAAAAAAAAAIDBAEF/8QAKhEAAgEDAwIFBQEBAAAAAAAAAAECAxEhBBIxQVETInGBoSMyM0JhkVL/2gAMAwEAAhEDEQA/AJNZdMEU6loNP1CVQd0tHArqGwDukq5GcEcPOtn99A/7K1T/AKX++ub+5z/+Lm/42T+ggq1KAry16XrTrRFdw3Vkzcjcw7q88cSCSPaRgd5qwI5AwBBBBAIIOQQeRBqK9KemxXGk3XWqD1cMkqN9JHjXeUqe7lg+IJFc3oVv2fRIWmPCMyorMcARo53eJ7hxHsWgJ/SoxddIWmRMVe9gyOB3X38HwyuRXT0jaK1vM/BbiKYjmEkVmHtXOR7qA6lK+XcKCSQAOJJOAAO8mo5d7f6bEcPe2+QcELIHwfPdzQElpXE0na2yu23ba6hlY8kWRd8+xDxrR2+1yG3srmN544pmtZjGhlCSElGClBkNneGBjvFASmlVt0SbUwfFVslzdx/CGaUFZZ160lrhwgIY7xJG6B6VYdzcLEpeRlRRxLMQqgeJJ4CgPalRaTpE0xTg3sGfJ8j7w4V1rbX7aWFpo54WiX50iyoUXx3mzgetAdOlc6fXbaOJJpJ4Vic4SRpUCOcE4Vs4PBW5eBrU1ja6ysn3Lq5hifGdxnG+AeRKjiKA7lK0dP1aG4gWeGRXhYMRIDhcKxUnJ8CD7q41x0haZG2617Bnkd19/B9q5FASevmRwoJJAAGSTwAA5kmufpGvW14CbWeKbHPq3ViPaAcj1rndIRb4tn3M5wucfU313/wzUoq7SOSdk2aj7dpI5SzgmuiObRrhPvcx6gVk7T3g4nTJceUysfuha9ejho/gEYixkb3WY+d1m8c73pj0xUoqcnGLttK4qUle5GNJ22gnl6mRXt5s46uZd3JPIA+J7gcZ7qk2aiu3mzLX8aGHcEqN85iV+TIO8u8oJ57pHsrR231qa1tIIAf8ZnVUZkJ4FQolKHnxZgAfAk8xTYpNbeo3uCe7odbWNs7a2fq8tNLnHVwrvtnwJ5Z8uflWqNqbtuKaZMV/XkVG+6Vre2T2ZjsIhgBpSPlJCO0T3qD3L5V3q43BYSudSm8t2Ij/AIdrEwW8tri2zw3mTeT7w4n0BqT2V4k6B4mV0PJlOQa+7m3WVCkihlYYKsMgj2VXSodE1FEQk2tyR2SeCsTu+9SV494bjyrqjGfGGccpQ5yiXybSRrfLZ7j77Lvb3Z3Mbpbxz3eFdrNV9d/6RxfyX/qerBqM4pWt2JQk3e/czSsVmoEyhehnUdRisJRYWkVxGblyzyTiIiQxRZUKeYwFOfOp78da5/s23/6ta4/7nIf5Lm/42T+ggq1KAq3WNF1rWF6i7NvY2zEdYImMsrgHO6SDgjlwyB7eVcq/0oXupxaJAzxWFlCslwqEhpmO6xDsOZJdfUsfDFz1Ud9cDSNp2uLjs29/CEWU/MSRQgwx7sGMejg+OALF07Zi0tkCQ20KKO4RISfMkjJPmainSHsJC9u91ZILa8gVpo5YAI2coCSjbuAcgEZ8cd2QbBRsjI5HkRyNRfpH2ki0/T53kZd943jiQni8jqVUbvPAzk+QNAV1tttBcansxb3ChhvTKt51fese+pYjuUsqN5ZHdU52U1PRupRbJ7RVCjsnq0k5fTD9re4cSedRjZ3Wf8HNHsFvIGZbl36xsgCHrW3lDqRkncJOP1CKnV1sZp10N57S2feAO+sagkdxDJigOPtzsPb6pbk2ogjuVZHiuEwpBVgSGaPiRjex4HBr72m2fRtIle+jgnu4bCRTOY1Zt9ImO+jMuR2st3cSa4m2vR1Y2VlcXVoXs5oo2lSSKaRQWQZWPBb6RGBjByRW5oerT3uzEs1zxka0uwWxguqCRVcjxIA9vOgNfob2ctJdItZpLaB5t6VutaGNpMpcSBTvkZyMDHhgVzbm0O0Ou3FvcM3wLT8AwqxUSS8stjxIfj4Lwxk1Jeg9s6Ha47jOD5H4RIf6xUbgvRoO0N0132LXUMOk5+YsgOcMccMFnHkCp9gFl2mzlpCgSK2gRR3CFMflVf8ASxsfHBY3F1YgW77m7cJEAsc8LMN8OnLeGd4MOPA1Z1vdpIoZHVlIyGVlZSPEEVW/TJtdELGazt2E08ifKLH2+phUgySSEcF4YAz9agIbt0f/AOU0r+Vj/op6tLZrYO2gjElzFHcXUnyk88yCRmlfi+7vZ3VBOABjlVWbe/6J6X/Kx/0U9foGgKZ15U1PWTpbMttp9mokljQrCszndcrwxjtSDgPqseZBFkWEGn26BIRaRqBjdXqQPXx9pqtdW0+3tNpZW1OKJ7W+jHUyTIGjSYBAQS3BTlGH207s1Y67DaaRwsbX+Yj/ALKAhfSPs/aLC99p0sVteW4MoaB0XrQnFkZFOCcA93Hkcg1N9jtZGp6dBOyj5WP5Rea7wyki48N4NUY26ttI0m36ySwtXdmCxQrFEHkJPHHZ5AcSceXfXvr1hINHiNrCbMpuzNbwsV6tXyXXsYzje3iAOYNSirtIjJ2TZu3HR9CH37Waa2b/AHbEr7McDjyzXmdF1SH9FepKByEyY/HDH8a6exm0Md5bRgMOtRFWRCe1kDG95g4zmpFU3OadpfKK404NXj8EFm2qvLEj4wtlMZOOthbhn2EkZ9pFc7a+6WXUdNlU5icwsp7iDOCT+K59ldzpN1GNLGSJiN+QoEThng4JbHcAAePsrkS7JyT6PbAAi4iDyoDwbErM5jJPI4KkeBUVbDbiTx0+OSue7MVnr8ljUqK7J7XpcqIpz1dwvZZH7O+w4ZXPecHs8+dSoVnlFxdmaIyUldCq96W+VqB87rHx48l/rxU31HUorZC8zqijvJ5+QHMnyFQXT4n1nUFuWUra25xGG5uy9rl45wT5BRVlFWe98IrrO62rln3c/wCkUWf9SP6J6sKq9vDjaOL+S/8AU9WB1g8R7xXKv6+h2l+3qfVZr46weI94p1g8R7xVRacnZbZm30uFobRSqNIZCGZnO+VVSct5Itdis1igFaGtaNBewmG6jWWM/RYcj3MCOIPmK36UBAx0XxRjdtr7UbdByiiu2CAeABBxW9pPRzZW8wncSXMw5S3crTsO8EA8OHjjNS6lAaeraVDeRNDcxrLG3NHGRw5HyPmKicPRlDCMWt3f2yd0cN03Vj2KwNTilAQn97K2kYG7nvLwA53Lm5do8+O4uB6VL0s0WMRBFEYXcEYUBAmMbu7yxjhivelAQuy6MbO3lD27XMIDiTqo7iRYiykHihzkcOWa+NpNp7f4wTTb+3UxToGjml3WidjkBd0jg28CM55keIqb1y9f2ettQj6u7hSVRkjeBypPDKsMMp8waAjp6KtKY7wtcZ5hZZlU+1Q/LyridJS2OkaVNbW0Ucct0oijijUdbISwyx5sQB3nvwO+u6vRnaKAI5b2NRwCJeTBQPDGa3tE2CsbOXrood6bn10rvNIDjGQ0hOD5jFAc/T9hornSLK01BCepSN2VXZSsoQgglfDfYVNqUoDR1nR4b2IxXMSyxniVcZwfEHmDxPEcaii9GUUYC297qNug4CKK7YRgeChgce+pzSgIno/R7Z20wnIkuJxynupWnkGOWN7gD54zUsxSlARzUtiLSdt/cMb5zvRMUOfHHLPpWr/gIvL4XeY8OvOPyqW0qaqSXUg6cX0I5puxVrA+/uGR8535mMhBHI4PDPnipHSlRcm+SSilwcjWdmba84zxAt9dcq/3l5+tcgbBovCO7vEX6qzYH4CpdSpKpJYTIunF8oilv0f2oYNL1s7DvmkLfljPrXlb7HPa3YlsZzFExzLEwLqR4KO/w48R491TCld8WfceHHscDV9j7a7lMsysXIC5EjLwXlwBrS/e7sfqP/Oyf21LKVxVJrCbDpQeWkRP97ux+pJ/PSf21n97ux+pJ/Oyf21K6zXfFn3Zzwaf/K/wVis1iqywUpSgFKUoBSlaOsazBZRGW6lSJB9JzjJ8AObHyGTQG9Sqj1TpwiL9Xp9rNctnALZQHzVFDOfUCtVdutoZuMOlqi/rwzhv++RfyoC5qVTJ2/1+HBn0oMO/q4LjPvV2x7cV623TiIm3b6wmhP6rZP3JFQ/jQFw0qFaf0raXMhf4SI90ZKSqyP7AMdo+Sk1E9T6bOskMWl2ctw3HBcNx8xDGCxHtIoC4aVTC7T7TTDeSxRAeIBi3eHhiSXNfEu1u0sAzJYIwHPELP+EUmfdQF1Uqko9ttob4FbSwERAwzmFl7XHOGuGC8MHhxxXo2ym0tx+l1BIuPJZmjPn+hj/DNAXTSqWbo210cV1dyfA3V2B6nj+VYbTNqLLBjnW6A5qHjlyP+aisfQ5oC6qVTWmdMk9tIItYsnhbkXjVkPPG91MnMd+VY+Qq1NC123v4hLaSrKh71PFT4Mp4qfIigOjSlKAUpSgFKUoBSlKAVmsVmgFYrNYoBSlZoDFKUoDhbZ7TxaVaNcTccdmNAcNJIQd1B7sk9wBNVLs9spcbRyfGGsSMltxMUYO4DGOJC5+ZHwxvc24nPfXvteDr+0Udhk/BrXPW4P1cNOfaTux+XGuz0k67l/gcGFiiCiQLwBbHZj4fRUY4ePsqynTc5WRXUqKEbs3DtfZacvU6ZbIQOG8oEaE+JbiznzPPxrmS9JV2T2VhUeG4x/EtUMpW+NCC6GGVeb6k0h6S7sHtLC32HH5PXQj6R4phuXlqHU88FZF+44/rqu67+xOg/DroKw+SQb8nmM8E9T+ANcnSppXaOwq1G7Jkrl6O9I1GNblbcwIe1lCYAVU8cp80KfEAe2vKbbGz05Oo0u3TdXhvAbkZPjkdp/ace01o9Iu0hlc2sB3YY8K+7wDuv0eH0V5Y8R5VCKqpadNXl/hbV1DWIkum6Rb1jwMaeSx5/aJr6t+ke8U9rqnHgUI/FSKh9K0eFDsZ/Fn3LQ0npNjYgXMRj/XQ76+q/OHpmtzXdNmvU6/Tr1yD/BiUhD5BlwVPk34VUdb+i6xNZyb8DYPevNXHgy9/51U6CWYFirt4mek+pXcLlZJrhHU4KtLICD763bLbS9hPCdnH1ZAHHvPH8amc0Vvr9tvpiO5jHLvU/Vb6yHuPdVY3Vs0TtHICroSrKeYIqcHGeGs9iM1KGU8FgW+2drfp1GqQJut9Ijfj9pB7Se0fhUW2i2GudEf4w0SVmhA3niB3yI+fHH6WP8Rzz3jh1KtiNq2snEcpLW7HBB49WSfnr5ceI9apq6ZWvAtpah8SJ10d7cQ6xBvLhJkAEsOclSfpL4oe4+hqW1QXSDYf4O6tb39nkQzMxeNeCcCvXReG66sGAPIjI5DF9wuGUMpyCAQfEEZBrEbT6pSlAKUpQClKUArNYrNAKUrFAZrFKUAr5lkCqSeQBJ9g4mvqtLXD/i038jL+w1AVD0BjrptRvpB2nYDPh1jPLLx9u5UeurkzSPI3N2Zz7XOT+dSToKONGvyOfWS/hbLiosK26Rcsx6t8IUpSthjFWXs23xdo0tzyklyy+0nciH/l61WmKsnpLIgsbS3HDiPdFHu/mw91UVsuMe7LqOE5dkVuTnnxPjWK3LTSp5hmKGWQeKRuw+8BisXumTQfpopIwe90ZQfUjBq664KrM1KUpXTgpSlAb2i6rJZzrNEeK8x3Mv0kPkf76nO3empe2qX9v9UdZ4lOWT5qcg+WfCoXp2z1zcgNDC7KeTYCqfYzEA+lWL0f6Vc26TW93ERE43ly0bDLdl07LE8Rg+hrNWkk9yeUaKUW1tawyp6GtzWLE21xLCf4N2UHxGeyfUYNaZrQnfJnas7Eq6be3oNg7fO62349/atZC35CrL2FctpdiTxJs7bJPEk9SnGqy6fXEOl2Fvnjvqcd+IYNwn/7B76tbZa06ixtYj/B20CH2pEoP5V5D5PXXB06UpXDopSlAKUpQCs1is0ArFZrFAKUpQCvG8h6yN0P01ZfvKRXtSgKU/c9PvW9/avwKuhIP+8R429xQVGd0jg3AjgR4Ec6knR6fgO1GoWxOFl64qvLjvrNGB7EZ60NqrTqb24TwlYjyD9tR7mFa9I8tGTVrCZyqUpW4xHvYrmWMeMiD3sKubau8srdklvFDuobqkxvsc4yQh7PcO0eXjVMWbYkQ+Dofcwqe9MK/KWx/VlH4p/fWarHdOK9TRSlthJ+h7W+3lzeTrBZQwxlshTOzNwUE5O7jHAHgN6u9DeXSMsWpx27xTnqxJCWKb7A7sckcgyQ2CAR348apuGVkYMhKspBDA4II5EHuNdK42iuJXieaVpOqdXUHAGVIOcKAM8OfOktOulhGu/2ue+2WjCyu3jX5hAkjzzCNnh6EMPSuHVh9L0OWtpB3rIpPs3WX82qvKspS3QTZXVjtm0hUp6O9EW8uiZQGjiXfKniGYnCAjw5n0qLVPeiKYCedO9o0YfYbj+2KVm1BtCik5pMklrrE1/LMlnNFbxwsY8tH1szY+mELBVTPAc+XdWhsvrlzLqT28lytxFGrkukcaK27ugEbo4YLY5nlVcatbGK4ljPNJHX0DH+6pn0QxZnnbwjQfebj+yKonSUYN/wuhUcppEc21fe1C5I/wBZj1VQP6q1Nn7L4RdwRcw0qhv4oOW/AGvHVZS9xMx+lLI3vcmpd0Uadv3Mkx5QpgH9aTh+yG+9V8nsp+xVFb6nucPppPw/WrCxHEAIGx3G5lw/uRFOf7KvUVRHR7/lbae5veccPWOjdx4dRB70y32avcV5Z6YpSlAKUpQClKUArNYrNAKxWaxQClKUApSlAUf0iH4u2nsbzACy9VvnlyJglPpGymup0rWfV3iSd0sQ9WjJU/gUr2/dD6R1unxTgZMEwBPhHMN0/wDeI69do7n4y0O0vRgsojZyPFvkpl/nAPdV1CVqiKdRG8GV/SlK9M8097FN6WMeLoPewFTrpgf5W2Hgkp97Jj8jUO2dA+GW+eXXxftjH44qT9LRPwyPPLqBj77ZqiX5Y+5dH8UvYhFYblWa97C1M0sca85HVB9o4q69inksLpP/AMys888j+i41W1WD0t3IDW8K/RV3I8AxCp+y1V9VOn/Gi6v97FdjZHU/gl5FIThd7cf+I/Bj6ZB9K49DVzV1ZlSbTuia9KWldVdCZR2Zhx8OsQAH3run3179EUuLmdfrRKfuvj/yrp6Ow1jSmgY/Lw4AJ57yj5JvYR2T61wui0FdRKkYIhlDA8wQyZz6ist/pOD5Rpt9VSXDIxrEW5cTL9WWQegc4qZ6rdfE2zrv82a4XC+IecYXHmsYLfZNafxN8M1uaPGUEzSSeG4pBI9SQPWuP0q3TaxrFtpluexEwVyOQkcb0rfYjHv3hUNRUulH3J6en5nIlfQJoPwbTTOy4e6ff4jB6pMrEP22+3VmV42NqkMSRxgKkaKiAcgqjCj3CvashrFKUoBSlKAUpSgFZrFZoBWKzWKAUpSgFZrFZoDj7XaQL6xuLc4zLE6qTyD4zG3owU+lVh0HXfwvTbvT5SQ0ZbdBGCqTAjl+rIrH7Qq5qou4/wAhbVb/AM23vCcnu3bhu1x5DdnGfJcUWA8nEliKMVYYZSVI8CpwR7xXzUt6S9J+D3hkUdifLjwDjAkHvw32qiVetCW6KZ5M47ZNH3FKUYMvNSGX+MDkGrJ24tBqNjDeW4yUUlgOe4fnj2qw4+tVnVidE7XGZAB/i3fvZ/Sd256c/Sq6yslNdCyjm8H1K7qcdFmlB53uH+bCMLn67A5PoufvCurebJWOou72FxGrqxWRYysiBgeOUByv5eVdi32blttMktoGRpX3wXOUXtnDHvIITgPMVXOvGULLqWwoSjK76FXbT6p8Mu5Zfolt1PKNeC+/n61y66GsaLNZuEuE3Sc7pBBVgOZVhz/OufWmNrYM0r3yKUpUiJ29jtZNldo5OEbsS+G430vs8D6GrVt9Ejt7ye9yArxDPgCDmRyfAhVPvqj6uXYeOeSyEd7H2MAR757Tx81DLzGMDnzFZNTG3m9jVp3fy+5yJ9RGj6dc6hMB19wxdEPPekJ6iIjyyWPr4VwOgPZxiJtSue1JOXWInmQWzNL9puH2T41yum6z1G+u1SK0uHtoR8mYkMgkdgN+QhM44YUZ5YPjXtp2t7RvCkNpYJbIiiNMw9UVVRgf5xJjl34rFJ3dzbFWVi8aVRWo7S7RaNuz34SaAsAwIgKgn6JaEAoTxwTkZxz5Vc2g6ql7bQ3EWdyaNZADjI3hxU47wcg+yuHTfpSlAKUpQClKUArNYrNAKxSlAKUpQClKUAqt+nLZg3un9dEuZbUtJgc2hIxMo9gAf7BHfVkUIzz40BVuzV+NodFCswN1b7qtx4mRQQrHykXPHlnP1agUiFSQwIIJBB4EEHBBHtrpbR6bcbK6kLyzUvZzMQyclAY5NuxA4Y5o3sHHjmXtc6PrQE63KwSEDrFaSOGTIHEOj5BI5by+HM1poVtmHwZq9HflckW2U2efUJtxcqi4Mj/VXwGfpHuHv5YPW6Q9oZQvxVocMjso3LiSBGbqgecW8OTn6TE8MkZyTjx2x6RLTS7U2mjsrytkNMpDpHngzmTk8ncMcB6AVJui/VobnSo4rGSJLhI1EyupZhN/CSOgZS28cnez3+WKhVq+I/4TpUvDX9Kz2R6HL6WZHuwLWJWBJ6xTMQO5BGTuk8skjHPBqf7abXdRu2tg24IwA8inJ7PARqxznzbvPrW7rGg6vcEq1zEUP0UZohjwO6mceRJrTsthILNev1OeMRpxK53IsjuZ2wW9gAzUqcacfNJ3/hGcqkvLFWNzUpGvdC624HyiASKxGCxR8B8d28uffVX1bera5Df6LPPbZ6ogohK7uRHKEyF7hw4Z7u4VUlaNM7xfqZ9QrNegpSlaTOdbZO2WW+t0fiplBI7jugtj8Kl/SLqN4tyEg69IlVSGiVwGckk5ZRxxwGM4qP8AR1Dv6jD+qJG9yEf11ubVdLVxY6lc20dqk6RFQu6ZBJxjVmLYyDxJHIVjrz21E7Xwa6EN1N5tk29O2t1UgKsHWnll7aTJ9pQqtSnSjqUvbu3htYxxIRFMhA4nJZmVR5nPsHOq4m6XNVn4WunYJ/3VxOfTd3a15tmdoNcO7eubeAkEq5WNOYP6CPtMRjI3/fWeVRPiKRojTa5k2enS1twupFdN0wfCN6RN94+0JGU5WOM94zgluXZHdmrd2M0X4BYW9sSCYowGI5FzlnI8t5mrlbC9HtrpA3ox1k5XDTuBvY71QckXyHHxJqX1UWilKUApSlAKUpQCs1is0Bis1ilAKUpQClKUApSlAeN5aJPG0cqK6OCrIwDKwPcQarLVeg2xmctDJNAD9BSsiD+LvjeHvNWnSgINst0Vafp53urNxIQV37jdfAYYIVMBRwOM4z51GdouhBHlMunXBtmyWEbbzIp/UdSGUeXGrfpQFFjYPaOPspfkr4i8mwPvLmtbUOiS/kiluNSvg5ijkkC70twx3ULY3pN0LkjuzV+1pa4m9azjxhlHvRhQFXbE8dkj/wA7/wDSTUMqY9Hj7+yso+r8IB9H3/yNQ6t+l+1+ph1X3IUpStRlJv0TW+9eSP8AVhI9Wdf7DWt0Uz9ftBq8v60ig8+AnwOPsWux0TIES7mPcEHHwRWY8fUVwP3OcZkfUJ2+m0Q9SZHb9oV5uod6jPR06+mi6qYpSqC8UpSgFKUoBSlKAUpSgFZrFZoDFKVmgMUrNYoBSlKAUpSgFKUoBSlKAV8yKCCD38PfX1SgKg6ILY/FGpWh+fHPcxkd+WhVRw/jKahgNTiO8GibSTJJhLbU1WQMRhVnyRkty4uXz/KrWltvsq9pM8kaE27ksrKMiPPNG8ADyPLGPCtelmk3FmTVQbtJEVpX1GhY4UFj4AEn3CpTs9sLcXLAzK0MWRvFxh2HgqHiD5nArZKairsyRi5OyOlZyfAdnLuZuBlSbdz3mQCGP3nHvrc6BNLMGkhyMG4lkl4/VGI1/YJ9aj3SHqA1O4t9E005RHU3EicUjWMYCZHcg4n9bdHOrg0yxS2hjiiGEjRY1HgqgAflXlTluk2epCO2KRs0pSokhSlKAUpSgFKUoBSlKAVmsVmgMUrNKAxSs0oDFKUoBSlKAUpSgFKUoBSlKAi/SDsXFrFr1bnclQloZcZ3GxxB8VbgCPIHuqs7LbHWdCHUahaNdRJwSXLfMHAYuUVgR5MN4ZGccqUoDch6bWlO7aaZJI/gshbHtVIiT3eFJItotb7DhdOt2+dzicqTyIyZScd3YB76UoCwdhth7fR4SkILyNjrJmADufDh81R3KPxPGpPSlAKUpQClKUApSlAKUpQClKUArNKUB//Z"/>
          <p:cNvSpPr>
            <a:spLocks noChangeAspect="1" noChangeArrowheads="1"/>
          </p:cNvSpPr>
          <p:nvPr/>
        </p:nvSpPr>
        <p:spPr bwMode="auto">
          <a:xfrm>
            <a:off x="2014743" y="-94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4" name="AutoShape 8" descr="data:image/jpeg;base64,/9j/4AAQSkZJRgABAQAAAQABAAD/2wCEAAkGBxQPEBQUEBQVFBUVFBQUFRQUFBQUFBUUFBQYGBQUFxQYHCggHB0mHRcVITEhJSkrMC4uFx8zODMsNygtLisBCgoKDg0OGxAQGywmICQsNiw0LiwsNC03LDY0LDQsLCw0NywsLCwsLCwsLC8sLCw0NCwsLCwsLCwsLCwsLCwsLP/AABEIAMgA/AMBIgACEQEDEQH/xAAcAAEAAgMBAQEAAAAAAAAAAAAABgcBBAUDAgj/xABQEAACAQMBBAcCCgMKDgMBAAABAgMABBEFBhIhMQcTIkFRYYFxkRQVIzJCUoKSobEzYrIIF0Nyc5OzwdHhFiQlNDZTVWN0g5SiwsM1o7Qm/8QAGQEBAAMBAQAAAAAAAAAAAAAAAAIDBAEF/8QAKhEAAgEDAwIFBQEBAAAAAAAAAAECAxEhBBIxQVETInGBoSMyM0JhkVL/2gAMAwEAAhEDEQA/AJNZdMEU6loNP1CVQd0tHArqGwDukq5GcEcPOtn99A/7K1T/AKX++ub+5z/+Lm/42T+ggq1KAry16XrTrRFdw3Vkzcjcw7q88cSCSPaRgd5qwI5AwBBBBAIIOQQeRBqK9KemxXGk3XWqD1cMkqN9JHjXeUqe7lg+IJFc3oVv2fRIWmPCMyorMcARo53eJ7hxHsWgJ/SoxddIWmRMVe9gyOB3X38HwyuRXT0jaK1vM/BbiKYjmEkVmHtXOR7qA6lK+XcKCSQAOJJOAAO8mo5d7f6bEcPe2+QcELIHwfPdzQElpXE0na2yu23ba6hlY8kWRd8+xDxrR2+1yG3srmN544pmtZjGhlCSElGClBkNneGBjvFASmlVt0SbUwfFVslzdx/CGaUFZZ160lrhwgIY7xJG6B6VYdzcLEpeRlRRxLMQqgeJJ4CgPalRaTpE0xTg3sGfJ8j7w4V1rbX7aWFpo54WiX50iyoUXx3mzgetAdOlc6fXbaOJJpJ4Vic4SRpUCOcE4Vs4PBW5eBrU1ja6ysn3Lq5hifGdxnG+AeRKjiKA7lK0dP1aG4gWeGRXhYMRIDhcKxUnJ8CD7q41x0haZG2617Bnkd19/B9q5FASevmRwoJJAAGSTwAA5kmufpGvW14CbWeKbHPq3ViPaAcj1rndIRb4tn3M5wucfU313/wzUoq7SOSdk2aj7dpI5SzgmuiObRrhPvcx6gVk7T3g4nTJceUysfuha9ejho/gEYixkb3WY+d1m8c73pj0xUoqcnGLttK4qUle5GNJ22gnl6mRXt5s46uZd3JPIA+J7gcZ7qk2aiu3mzLX8aGHcEqN85iV+TIO8u8oJ57pHsrR231qa1tIIAf8ZnVUZkJ4FQolKHnxZgAfAk8xTYpNbeo3uCe7odbWNs7a2fq8tNLnHVwrvtnwJ5Z8uflWqNqbtuKaZMV/XkVG+6Vre2T2ZjsIhgBpSPlJCO0T3qD3L5V3q43BYSudSm8t2Ij/AIdrEwW8tri2zw3mTeT7w4n0BqT2V4k6B4mV0PJlOQa+7m3WVCkihlYYKsMgj2VXSodE1FEQk2tyR2SeCsTu+9SV494bjyrqjGfGGccpQ5yiXybSRrfLZ7j77Lvb3Z3Mbpbxz3eFdrNV9d/6RxfyX/qerBqM4pWt2JQk3e/czSsVmoEyhehnUdRisJRYWkVxGblyzyTiIiQxRZUKeYwFOfOp78da5/s23/6ta4/7nIf5Lm/42T+ggq1KAq3WNF1rWF6i7NvY2zEdYImMsrgHO6SDgjlwyB7eVcq/0oXupxaJAzxWFlCslwqEhpmO6xDsOZJdfUsfDFz1Ud9cDSNp2uLjs29/CEWU/MSRQgwx7sGMejg+OALF07Zi0tkCQ20KKO4RISfMkjJPmainSHsJC9u91ZILa8gVpo5YAI2coCSjbuAcgEZ8cd2QbBRsjI5HkRyNRfpH2ki0/T53kZd943jiQni8jqVUbvPAzk+QNAV1tttBcansxb3ChhvTKt51fese+pYjuUsqN5ZHdU52U1PRupRbJ7RVCjsnq0k5fTD9re4cSedRjZ3Wf8HNHsFvIGZbl36xsgCHrW3lDqRkncJOP1CKnV1sZp10N57S2feAO+sagkdxDJigOPtzsPb6pbk2ogjuVZHiuEwpBVgSGaPiRjex4HBr72m2fRtIle+jgnu4bCRTOY1Zt9ImO+jMuR2st3cSa4m2vR1Y2VlcXVoXs5oo2lSSKaRQWQZWPBb6RGBjByRW5oerT3uzEs1zxka0uwWxguqCRVcjxIA9vOgNfob2ctJdItZpLaB5t6VutaGNpMpcSBTvkZyMDHhgVzbm0O0Ou3FvcM3wLT8AwqxUSS8stjxIfj4Lwxk1Jeg9s6Ha47jOD5H4RIf6xUbgvRoO0N0132LXUMOk5+YsgOcMccMFnHkCp9gFl2mzlpCgSK2gRR3CFMflVf8ASxsfHBY3F1YgW77m7cJEAsc8LMN8OnLeGd4MOPA1Z1vdpIoZHVlIyGVlZSPEEVW/TJtdELGazt2E08ifKLH2+phUgySSEcF4YAz9agIbt0f/AOU0r+Vj/op6tLZrYO2gjElzFHcXUnyk88yCRmlfi+7vZ3VBOABjlVWbe/6J6X/Kx/0U9foGgKZ15U1PWTpbMttp9mokljQrCszndcrwxjtSDgPqseZBFkWEGn26BIRaRqBjdXqQPXx9pqtdW0+3tNpZW1OKJ7W+jHUyTIGjSYBAQS3BTlGH207s1Y67DaaRwsbX+Yj/ALKAhfSPs/aLC99p0sVteW4MoaB0XrQnFkZFOCcA93Hkcg1N9jtZGp6dBOyj5WP5Rea7wyki48N4NUY26ttI0m36ySwtXdmCxQrFEHkJPHHZ5AcSceXfXvr1hINHiNrCbMpuzNbwsV6tXyXXsYzje3iAOYNSirtIjJ2TZu3HR9CH37Waa2b/AHbEr7McDjyzXmdF1SH9FepKByEyY/HDH8a6exm0Md5bRgMOtRFWRCe1kDG95g4zmpFU3OadpfKK404NXj8EFm2qvLEj4wtlMZOOthbhn2EkZ9pFc7a+6WXUdNlU5icwsp7iDOCT+K59ldzpN1GNLGSJiN+QoEThng4JbHcAAePsrkS7JyT6PbAAi4iDyoDwbErM5jJPI4KkeBUVbDbiTx0+OSue7MVnr8ljUqK7J7XpcqIpz1dwvZZH7O+w4ZXPecHs8+dSoVnlFxdmaIyUldCq96W+VqB87rHx48l/rxU31HUorZC8zqijvJ5+QHMnyFQXT4n1nUFuWUra25xGG5uy9rl45wT5BRVlFWe98IrrO62rln3c/wCkUWf9SP6J6sKq9vDjaOL+S/8AU9WB1g8R7xXKv6+h2l+3qfVZr46weI94p1g8R7xVRacnZbZm30uFobRSqNIZCGZnO+VVSct5Itdis1igFaGtaNBewmG6jWWM/RYcj3MCOIPmK36UBAx0XxRjdtr7UbdByiiu2CAeABBxW9pPRzZW8wncSXMw5S3crTsO8EA8OHjjNS6lAaeraVDeRNDcxrLG3NHGRw5HyPmKicPRlDCMWt3f2yd0cN03Vj2KwNTilAQn97K2kYG7nvLwA53Lm5do8+O4uB6VL0s0WMRBFEYXcEYUBAmMbu7yxjhivelAQuy6MbO3lD27XMIDiTqo7iRYiykHihzkcOWa+NpNp7f4wTTb+3UxToGjml3WidjkBd0jg28CM55keIqb1y9f2ettQj6u7hSVRkjeBypPDKsMMp8waAjp6KtKY7wtcZ5hZZlU+1Q/LyridJS2OkaVNbW0Ucct0oijijUdbISwyx5sQB3nvwO+u6vRnaKAI5b2NRwCJeTBQPDGa3tE2CsbOXrood6bn10rvNIDjGQ0hOD5jFAc/T9hornSLK01BCepSN2VXZSsoQgglfDfYVNqUoDR1nR4b2IxXMSyxniVcZwfEHmDxPEcaii9GUUYC297qNug4CKK7YRgeChgce+pzSgIno/R7Z20wnIkuJxynupWnkGOWN7gD54zUsxSlARzUtiLSdt/cMb5zvRMUOfHHLPpWr/gIvL4XeY8OvOPyqW0qaqSXUg6cX0I5puxVrA+/uGR8535mMhBHI4PDPnipHSlRcm+SSilwcjWdmba84zxAt9dcq/3l5+tcgbBovCO7vEX6qzYH4CpdSpKpJYTIunF8oilv0f2oYNL1s7DvmkLfljPrXlb7HPa3YlsZzFExzLEwLqR4KO/w48R491TCld8WfceHHscDV9j7a7lMsysXIC5EjLwXlwBrS/e7sfqP/Oyf21LKVxVJrCbDpQeWkRP97ux+pJ/PSf21n97ux+pJ/Oyf21K6zXfFn3Zzwaf/K/wVis1iqywUpSgFKUoBSlaOsazBZRGW6lSJB9JzjJ8AObHyGTQG9Sqj1TpwiL9Xp9rNctnALZQHzVFDOfUCtVdutoZuMOlqi/rwzhv++RfyoC5qVTJ2/1+HBn0oMO/q4LjPvV2x7cV623TiIm3b6wmhP6rZP3JFQ/jQFw0qFaf0raXMhf4SI90ZKSqyP7AMdo+Sk1E9T6bOskMWl2ctw3HBcNx8xDGCxHtIoC4aVTC7T7TTDeSxRAeIBi3eHhiSXNfEu1u0sAzJYIwHPELP+EUmfdQF1Uqko9ttob4FbSwERAwzmFl7XHOGuGC8MHhxxXo2ym0tx+l1BIuPJZmjPn+hj/DNAXTSqWbo210cV1dyfA3V2B6nj+VYbTNqLLBjnW6A5qHjlyP+aisfQ5oC6qVTWmdMk9tIItYsnhbkXjVkPPG91MnMd+VY+Qq1NC123v4hLaSrKh71PFT4Mp4qfIigOjSlKAUpSgFKUoBSlKAVmsVmgFYrNYoBSlZoDFKUoDhbZ7TxaVaNcTccdmNAcNJIQd1B7sk9wBNVLs9spcbRyfGGsSMltxMUYO4DGOJC5+ZHwxvc24nPfXvteDr+0Udhk/BrXPW4P1cNOfaTux+XGuz0k67l/gcGFiiCiQLwBbHZj4fRUY4ePsqynTc5WRXUqKEbs3DtfZacvU6ZbIQOG8oEaE+JbiznzPPxrmS9JV2T2VhUeG4x/EtUMpW+NCC6GGVeb6k0h6S7sHtLC32HH5PXQj6R4phuXlqHU88FZF+44/rqu67+xOg/DroKw+SQb8nmM8E9T+ANcnSppXaOwq1G7Jkrl6O9I1GNblbcwIe1lCYAVU8cp80KfEAe2vKbbGz05Oo0u3TdXhvAbkZPjkdp/ace01o9Iu0hlc2sB3YY8K+7wDuv0eH0V5Y8R5VCKqpadNXl/hbV1DWIkum6Rb1jwMaeSx5/aJr6t+ke8U9rqnHgUI/FSKh9K0eFDsZ/Fn3LQ0npNjYgXMRj/XQ76+q/OHpmtzXdNmvU6/Tr1yD/BiUhD5BlwVPk34VUdb+i6xNZyb8DYPevNXHgy9/51U6CWYFirt4mek+pXcLlZJrhHU4KtLICD763bLbS9hPCdnH1ZAHHvPH8amc0Vvr9tvpiO5jHLvU/Vb6yHuPdVY3Vs0TtHICroSrKeYIqcHGeGs9iM1KGU8FgW+2drfp1GqQJut9Ijfj9pB7Se0fhUW2i2GudEf4w0SVmhA3niB3yI+fHH6WP8Rzz3jh1KtiNq2snEcpLW7HBB49WSfnr5ceI9apq6ZWvAtpah8SJ10d7cQ6xBvLhJkAEsOclSfpL4oe4+hqW1QXSDYf4O6tb39nkQzMxeNeCcCvXReG66sGAPIjI5DF9wuGUMpyCAQfEEZBrEbT6pSlAKUpQClKUArNYrNAKUrFAZrFKUAr5lkCqSeQBJ9g4mvqtLXD/i038jL+w1AVD0BjrptRvpB2nYDPh1jPLLx9u5UeurkzSPI3N2Zz7XOT+dSToKONGvyOfWS/hbLiosK26Rcsx6t8IUpSthjFWXs23xdo0tzyklyy+0nciH/l61WmKsnpLIgsbS3HDiPdFHu/mw91UVsuMe7LqOE5dkVuTnnxPjWK3LTSp5hmKGWQeKRuw+8BisXumTQfpopIwe90ZQfUjBq664KrM1KUpXTgpSlAb2i6rJZzrNEeK8x3Mv0kPkf76nO3empe2qX9v9UdZ4lOWT5qcg+WfCoXp2z1zcgNDC7KeTYCqfYzEA+lWL0f6Vc26TW93ERE43ly0bDLdl07LE8Rg+hrNWkk9yeUaKUW1tawyp6GtzWLE21xLCf4N2UHxGeyfUYNaZrQnfJnas7Eq6be3oNg7fO62349/atZC35CrL2FctpdiTxJs7bJPEk9SnGqy6fXEOl2Fvnjvqcd+IYNwn/7B76tbZa06ixtYj/B20CH2pEoP5V5D5PXXB06UpXDopSlAKUpQCs1is0ArFZrFAKUpQCvG8h6yN0P01ZfvKRXtSgKU/c9PvW9/avwKuhIP+8R429xQVGd0jg3AjgR4Ec6knR6fgO1GoWxOFl64qvLjvrNGB7EZ60NqrTqb24TwlYjyD9tR7mFa9I8tGTVrCZyqUpW4xHvYrmWMeMiD3sKubau8srdklvFDuobqkxvsc4yQh7PcO0eXjVMWbYkQ+Dofcwqe9MK/KWx/VlH4p/fWarHdOK9TRSlthJ+h7W+3lzeTrBZQwxlshTOzNwUE5O7jHAHgN6u9DeXSMsWpx27xTnqxJCWKb7A7sckcgyQ2CAR348apuGVkYMhKspBDA4II5EHuNdK42iuJXieaVpOqdXUHAGVIOcKAM8OfOktOulhGu/2ue+2WjCyu3jX5hAkjzzCNnh6EMPSuHVh9L0OWtpB3rIpPs3WX82qvKspS3QTZXVjtm0hUp6O9EW8uiZQGjiXfKniGYnCAjw5n0qLVPeiKYCedO9o0YfYbj+2KVm1BtCik5pMklrrE1/LMlnNFbxwsY8tH1szY+mELBVTPAc+XdWhsvrlzLqT28lytxFGrkukcaK27ugEbo4YLY5nlVcatbGK4ljPNJHX0DH+6pn0QxZnnbwjQfebj+yKonSUYN/wuhUcppEc21fe1C5I/wBZj1VQP6q1Nn7L4RdwRcw0qhv4oOW/AGvHVZS9xMx+lLI3vcmpd0Uadv3Mkx5QpgH9aTh+yG+9V8nsp+xVFb6nucPppPw/WrCxHEAIGx3G5lw/uRFOf7KvUVRHR7/lbae5veccPWOjdx4dRB70y32avcV5Z6YpSlAKUpQClKUArNYrNAKxWaxQClKUApSlAUf0iH4u2nsbzACy9VvnlyJglPpGymup0rWfV3iSd0sQ9WjJU/gUr2/dD6R1unxTgZMEwBPhHMN0/wDeI69do7n4y0O0vRgsojZyPFvkpl/nAPdV1CVqiKdRG8GV/SlK9M8097FN6WMeLoPewFTrpgf5W2Hgkp97Jj8jUO2dA+GW+eXXxftjH44qT9LRPwyPPLqBj77ZqiX5Y+5dH8UvYhFYblWa97C1M0sca85HVB9o4q69inksLpP/AMys888j+i41W1WD0t3IDW8K/RV3I8AxCp+y1V9VOn/Gi6v97FdjZHU/gl5FIThd7cf+I/Bj6ZB9K49DVzV1ZlSbTuia9KWldVdCZR2Zhx8OsQAH3run3179EUuLmdfrRKfuvj/yrp6Ow1jSmgY/Lw4AJ57yj5JvYR2T61wui0FdRKkYIhlDA8wQyZz6ist/pOD5Rpt9VSXDIxrEW5cTL9WWQegc4qZ6rdfE2zrv82a4XC+IecYXHmsYLfZNafxN8M1uaPGUEzSSeG4pBI9SQPWuP0q3TaxrFtpluexEwVyOQkcb0rfYjHv3hUNRUulH3J6en5nIlfQJoPwbTTOy4e6ff4jB6pMrEP22+3VmV42NqkMSRxgKkaKiAcgqjCj3CvashrFKUoBSlKAUpSgFZrFZoBWKzWKAUpSgFZrFZoDj7XaQL6xuLc4zLE6qTyD4zG3owU+lVh0HXfwvTbvT5SQ0ZbdBGCqTAjl+rIrH7Qq5qou4/wAhbVb/AM23vCcnu3bhu1x5DdnGfJcUWA8nEliKMVYYZSVI8CpwR7xXzUt6S9J+D3hkUdifLjwDjAkHvw32qiVetCW6KZ5M47ZNH3FKUYMvNSGX+MDkGrJ24tBqNjDeW4yUUlgOe4fnj2qw4+tVnVidE7XGZAB/i3fvZ/Sd256c/Sq6yslNdCyjm8H1K7qcdFmlB53uH+bCMLn67A5PoufvCurebJWOou72FxGrqxWRYysiBgeOUByv5eVdi32blttMktoGRpX3wXOUXtnDHvIITgPMVXOvGULLqWwoSjK76FXbT6p8Mu5Zfolt1PKNeC+/n61y66GsaLNZuEuE3Sc7pBBVgOZVhz/OufWmNrYM0r3yKUpUiJ29jtZNldo5OEbsS+G430vs8D6GrVt9Ejt7ye9yArxDPgCDmRyfAhVPvqj6uXYeOeSyEd7H2MAR757Tx81DLzGMDnzFZNTG3m9jVp3fy+5yJ9RGj6dc6hMB19wxdEPPekJ6iIjyyWPr4VwOgPZxiJtSue1JOXWInmQWzNL9puH2T41yum6z1G+u1SK0uHtoR8mYkMgkdgN+QhM44YUZ5YPjXtp2t7RvCkNpYJbIiiNMw9UVVRgf5xJjl34rFJ3dzbFWVi8aVRWo7S7RaNuz34SaAsAwIgKgn6JaEAoTxwTkZxz5Vc2g6ql7bQ3EWdyaNZADjI3hxU47wcg+yuHTfpSlAKUpQClKUArNYrNAKxSlAKUpQClKUAqt+nLZg3un9dEuZbUtJgc2hIxMo9gAf7BHfVkUIzz40BVuzV+NodFCswN1b7qtx4mRQQrHykXPHlnP1agUiFSQwIIJBB4EEHBBHtrpbR6bcbK6kLyzUvZzMQyclAY5NuxA4Y5o3sHHjmXtc6PrQE63KwSEDrFaSOGTIHEOj5BI5by+HM1poVtmHwZq9HflckW2U2efUJtxcqi4Mj/VXwGfpHuHv5YPW6Q9oZQvxVocMjso3LiSBGbqgecW8OTn6TE8MkZyTjx2x6RLTS7U2mjsrytkNMpDpHngzmTk8ncMcB6AVJui/VobnSo4rGSJLhI1EyupZhN/CSOgZS28cnez3+WKhVq+I/4TpUvDX9Kz2R6HL6WZHuwLWJWBJ6xTMQO5BGTuk8skjHPBqf7abXdRu2tg24IwA8inJ7PARqxznzbvPrW7rGg6vcEq1zEUP0UZohjwO6mceRJrTsthILNev1OeMRpxK53IsjuZ2wW9gAzUqcacfNJ3/hGcqkvLFWNzUpGvdC624HyiASKxGCxR8B8d28uffVX1bera5Df6LPPbZ6ogohK7uRHKEyF7hw4Z7u4VUlaNM7xfqZ9QrNegpSlaTOdbZO2WW+t0fiplBI7jugtj8Kl/SLqN4tyEg69IlVSGiVwGckk5ZRxxwGM4qP8AR1Dv6jD+qJG9yEf11ubVdLVxY6lc20dqk6RFQu6ZBJxjVmLYyDxJHIVjrz21E7Xwa6EN1N5tk29O2t1UgKsHWnll7aTJ9pQqtSnSjqUvbu3htYxxIRFMhA4nJZmVR5nPsHOq4m6XNVn4WunYJ/3VxOfTd3a15tmdoNcO7eubeAkEq5WNOYP6CPtMRjI3/fWeVRPiKRojTa5k2enS1twupFdN0wfCN6RN94+0JGU5WOM94zgluXZHdmrd2M0X4BYW9sSCYowGI5FzlnI8t5mrlbC9HtrpA3ox1k5XDTuBvY71QckXyHHxJqX1UWilKUApSlAKUpQCs1is0Bis1ilAKUpQClKUApSlAeN5aJPG0cqK6OCrIwDKwPcQarLVeg2xmctDJNAD9BSsiD+LvjeHvNWnSgINst0Vafp53urNxIQV37jdfAYYIVMBRwOM4z51GdouhBHlMunXBtmyWEbbzIp/UdSGUeXGrfpQFFjYPaOPspfkr4i8mwPvLmtbUOiS/kiluNSvg5ijkkC70twx3ULY3pN0LkjuzV+1pa4m9azjxhlHvRhQFXbE8dkj/wA7/wDSTUMqY9Hj7+yso+r8IB9H3/yNQ6t+l+1+ph1X3IUpStRlJv0TW+9eSP8AVhI9Wdf7DWt0Uz9ftBq8v60ig8+AnwOPsWux0TIES7mPcEHHwRWY8fUVwP3OcZkfUJ2+m0Q9SZHb9oV5uod6jPR06+mi6qYpSqC8UpSgFKUoBSlKAUpSgFZrFZoDFKVmgMUrNYoBSlKAUpSgFKUoBSlKAV8yKCCD38PfX1SgKg6ILY/FGpWh+fHPcxkd+WhVRw/jKahgNTiO8GibSTJJhLbU1WQMRhVnyRkty4uXz/KrWltvsq9pM8kaE27ksrKMiPPNG8ADyPLGPCtelmk3FmTVQbtJEVpX1GhY4UFj4AEn3CpTs9sLcXLAzK0MWRvFxh2HgqHiD5nArZKairsyRi5OyOlZyfAdnLuZuBlSbdz3mQCGP3nHvrc6BNLMGkhyMG4lkl4/VGI1/YJ9aj3SHqA1O4t9E005RHU3EicUjWMYCZHcg4n9bdHOrg0yxS2hjiiGEjRY1HgqgAflXlTluk2epCO2KRs0pSokhSlKAUpSgFKUoBSlKAVmsVmgMUrNKAxSs0oDFKUoBSlKAUpSgFKUoBSlKAi/SDsXFrFr1bnclQloZcZ3GxxB8VbgCPIHuqs7LbHWdCHUahaNdRJwSXLfMHAYuUVgR5MN4ZGccqUoDch6bWlO7aaZJI/gshbHtVIiT3eFJItotb7DhdOt2+dzicqTyIyZScd3YB76UoCwdhth7fR4SkILyNjrJmADufDh81R3KPxPGpPSlAKUpQClKUApSlAKUpQClKUArNKUB//Z"/>
          <p:cNvSpPr>
            <a:spLocks noChangeAspect="1" noChangeArrowheads="1"/>
          </p:cNvSpPr>
          <p:nvPr/>
        </p:nvSpPr>
        <p:spPr bwMode="auto">
          <a:xfrm>
            <a:off x="2167143" y="57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5" name="AutoShape 10" descr="data:image/jpeg;base64,/9j/4AAQSkZJRgABAQAAAQABAAD/2wCEAAkGBxQQEhUUEhQWFRUVGRcWFxgVFxgbHBQcGxYYGhcYFxcZHCghGBooIRUZITIlJSkrLi4uFx8zODMtNygtLiwBCgoKDg0OGxAQGzckICQtMi8wMCwsNC0yLTQ2NC03LCwvLCw3LDUsLCwsLCw0LCwsNC8rLCw0LCwsLCwsLCwsLP/AABEIALAAngMBIgACEQEDEQH/xAAbAAEAAwEBAQEAAAAAAAAAAAAABQYHBAMCAf/EAEAQAAEDAgQCBwYEBAMJAAAAAAEAAgMEEQUSITEGQRMiUWFxgZEHFDJSobEjM0LBFRYk0XKC8CU0U2JzkpOi4f/EABkBAQADAQEAAAAAAAAAAAAAAAABAgMEBf/EACMRAAMBAAICAgIDAQAAAAAAAAABAhEDMRIhQYEEcUJRYRP/2gAMAwEAAhEDEQA/ANxREQBERAEREAREQBERAEREAREQBERAEREAREQBERAEREARZxxZ7QZfePcsLiFRUfrcT1YtbEHTU+ar9dwxWP62I40YXHeOK4t4Oa4fZSk30Q2l2bOiw8cOU/6Mcqmntc95HpmUrRYfisIvR4pFWAa5JWht+6+YlS4pdohUn0zW185xtcX8VkFZQ4zX5jW1TcOhbpaPUv7SCHA/VR38tULfixesc75myG31v90U0+kHSXbNxJXHPjFOz454m+MjR+6yih4OZUEMZjdQ6PmzMc5/zl23dZMX4KwuhP48VTMT+uR1w7/MAiim8wO5S3TVIscpn/DUQnwkb/ddzHgi4II7QsLOD4HLp0c0J5OYdu+9tF30nDdZTAzYPiLqhjdfd5jckD9NyfsAprjqe0Jua6Zs6KjcC+0Fta409Sz3esZcOjJ+O25abfTVXlULBERAEREAREQBVj2k48aDD5pm6PtkZ/idoFZ1mPtzeTDSR8pJ238nM/ugIjDm/wAFw6MMN6usHTSSHVwDgOe/L1uVUJJC4lziSTuSbk+JKtPtLf8A1mQbRsYwdwFz+6qi9T8eFML/AE87mp1QVt4Hw5jRJWzfl0+rR879bD1CqSuvFbvd6GkphpnBlf46f3VuT3kr5Kx81/RX+IcdlrZC+Qm2uVtzZo7h2qKRFdJJYijbb1hWnAOL3RjoakdNA7Qh93FoPNpKqyJUqljJmnL9Fk4s4eFPlmgOenl1Yfl7ioOhrXwPD4nFrhzBt5HtCtPAte2UPoZj+HMCGf8AK8g2I8/qqviVGYJXxO3Y4tPkqQ37mi1L+SLJxKxuKUTq2MdFX0WV2ZmmcXF7ne1r8/utO4Kxg1tDBUHeRlz4gkH7LM+CdIK4nboHX9DZXX2QRluEUt+bSfVxXnc0qbaR38VOoTZckRFkaBERAEREAWce2+H+mp5f+FURnyLm3+y0dVf2mYcanDalgF3ZC5viNUBnntLZ/WZxtJGx48DcfsqorXxPKKmioKpuodC2InvZ/wDSqovV4HvGjzeZZbPuFt3AdpA+q1Hi80MT431WeR7Y2hsTOQsNTqN1l0XxDxH3Vt9p3+9M/wCkz7KOSdtL9kw8l/RYaOGnqIRI6ijZA6wztcM7LkAEi+mpHNUTijCPc6h0QN26OYe1pvb7KObUOaLBxte9r6XHcrb7SG5nU0nN0DAfK5/dRMuLzeyaaqdzopqs/BmExSCaoqLmKBuYtH6iBeyrCufAn40FZTfqkjcWd5y2V+VtSU41tFh/i7IXU3Rw0pEsjGtax5L2XcLOIDbAjxVQ9ohBrpbd1/HmuThJv9dTh3KVnqHBfXGQLq+oHMyED9lSIU39F6t1H2dcRMGC1kg+OdzIY+8l7Rb/ANlr3DtEIKWGIfoY0fS5+6zqtw/PUYZho1DAaqo7so/DJHe77LVlwcteVtnbxz4ykERFmXCIiAIiIAvOeIPa5p2cCD5iy9EQGK4RSE4dXUh+KiqpCwcxF1S0+eqqa07FIRSY20u/JxGHo3X2MrSco9Cs7xShNPK+J27CW+Nua7/xK9OTi/Jn2mfFALyxg7F7Af8AuCsntLJ998I47eiqrTbXsV8xWj/i1Myoh1nhbklZzcANCPRbW8pN9GUrZaRRI4y4ho3cQB5myt/tJeGyU8XOOBl+4kuBH0XPwJhWaqzStIbAHSOBHYDYeuvkobH8RNTUSSn9Tjbwvp9E7v8AQ6j9kepLh7EzS1Eco2aRmHa24zD0Uai0a1YzNPHpeMaw0Q4lTTRaxTyxPYRtcvbcLtlwpsmLSyP0ih/GkJ2FgSPqAvv2eV0dSxtPNq+B4lhvvob2F/8AVl88ZSm7aBjg2oxF5dM69uiibZzhf/DcDtuuLk5HHr5zDsiFXv43SU9nEJqZarEZBYzvMcPdCz4bHmCSSr4oWLEaShiZEZo42MaGtGYDQaclLQTNkaHMIc06gjYrjOo9EREAREQBERAEREBUvaZgbqujcYfz4SJYjzu0gkA8r2sqJxO5uIU0OJQ7PaGzAfpeLg/ay2hZXjmF1GDVEtRSwmpoqnWop2glzXH4nsHPQLTjtxWlOSPOcKRheHvqZWxRi7nEDw7z3BWfHcTmoGihwiN0tSC01ErW3yHcN/1sF9UOOvmimbg2HzxSOY7NLUNyhoseqw3N332C/cD44ihpWUld7xQTRjKXmNwEh5uB+uq15uf/AKel6RnxcPh7fZP03EFVR0WfExG6ok0ZG0bjnn9VXeL6OKWmgrIoxEZOq5jdB3EBeL8TwhjzI6plrpLFwjY0lzrC+tvXXsUhxLjor8LgnDOja6QhrflAta/ercTlUlJXkVOW6KGv1fiLvOIvfCbBSUTq1sQllzFrLjRliQSvmonpcSkElRhjppiAC5h0Ntt+S9BilVSUOHxUbmMlqqgx3kbmaA4uNyPRSk+DY/KC11bSsHayN4PlovN5OSfJ6t9nfxw/FY8OLiKgwzD6GR1RRwwl7SI2ZWukcToNQO0hWP2U4TJSYbDHLo43fl+QO2b+/mozhv2XRQziqrJX1dQNQ5+zT3DnvzWhLnZuEREAREQBERAEREAREQH4GgbL4lga74mg+IBXoiAisSw+NlPPkY1pMcmwHyFZBRD/AGFEPknc0/RbhUR52Ob8wI9RZYlgEfSYXXQjV1NXSm3PJ1QDbxv6LTheWjPlWwytL9AX4uzCKJ080cbBcuc0eGouT3L1W8PNXsu74b4hg0HKOF8zu4tbp91qazrASKjHKhzdWUkMcQPLMR1x4rRV47evT1UsWBERQSEREAREQBERAEREAREQBERAFkfEuG1ODV0tbTQ+8UlQP6iIaZTc3I38duZWuIgMMdimCSnOZKiIneMN2PYLtXfh2LPlBiwWicC/qmrn6vR30JDSL6fstadhsJOYxRl3bkbf1sukC2yu+S2sbKLjlPUiu8DcLNw2nyFxkleS+aQ7yPPPwGw7grGiKhcIiIAiIgCIiAISiqHtMhbJBAxwzNdVU7XA7EGQAg+RQFtzDtX0qzNwHhxab0sTRbcC1u+/JRvCGPtgpD0z3OAmligsC58rGkZcoGr7X3CAvCKGoOJIpZBGRJE93wtmY5mf/CXaOPcF8zcTxB7msbLKWHK4xRucGkbjMBa/cgJtFU+JOLGsojPTlxJOUERudlIOoeLdXYjVdzuKoWsjLhIXyfDGIn9I61rkR2zW13tZATyKEp+KYHPZG7PHJI7K1kjHMc45S7QOGos06hecXF1O9+SPpJDmLXFkbnNjIJBzuAs3UHdAT68qmobExz3kNa0EknkBuod/FUNzkbLI1pIL44nvbcb2cBY27l48Sj36hcaYiQOGZuU3z5Tq0d+llMrXjIp4tPpnFIeM0UE8jOTmsNj3i+67sIxyKpLmsJD2fEx4Ic3xBUfh3FtMWtbITA+wBZKMlvXRfmLxxAvropAXRxPHUIIddvVuQeRWjldZhmqfe6dmI8RRQv6IZpJd8kYLj522XMeK2M/OilhadMz2HL5kbL04OoBFTtedZJfxHu5kn9lNSxh4LXC4OhHaofinmFl5NacmIYtHBGJXG7HFoBbrfNsu5ZjiQ6GKopR8EM8LmdzX2dYeZK00JcKUhFaz9REWZcKn+0yIPgga7Z1VTtPgZAD91cF4VVIyUASNDg1wcL8nA3B8QgIL+R6M7xkjsL3WPjquSeGOnxKnDg1kXQOZDya1wIzAHtIy+it65q+gjnbllYHjv5eB3CAr3HErXNgYwgzmaMxgauAB6x7hZcuFUshMrqCrY1hlkLopYsxa/Mc/WzggX125qx4fgUEDs0cYDtsxJcfIuJsvOq4dppXF7ohmO5aXNv45SLoCnVtd0lBWNMbGOjks90ZuyQ3uXg2HmpOjqY4sRc+VzQJIIhC9xGXqjrtDjpfUKzxYXC2IxNjaIyCC22hvvft3UHieFuhLGxU7J6exzREgOY64s5hcDfnpogOHiivhkrsOawte8TPN22dkHQv0JG1/2X5w1Sn+H1fRCz3y1R03JzEfsuilwp81RA4UzaaGBzpDqC6VxY5jRYDQDMTe5VppqZkQysaGgkusO0m5KAqHC0U5pIuiq4WsawAgwDqEDrB34u997rxwquNFRyTRu6djpySQzo2taXWeWAF123BN1ZajhumkcXOiFzqbFwB8QCAVIe6MydHkbktbLYWt2WUppP2Q9z0efRRTsBLWPa4b2Bv5qlcQYSxlXHDTdTp45hIxu2jCWkjlqp/+UoR+W+WMfKx5AHgDsu3C8DipyXMBLzu95LnHzK0mlPtMzqXXaOLg7EQ+ERO6ssPUe076cwOwqcqJ2xtLnuDWjck2Cj8SwCGd2dwLX/OwlrvUbriPCELvzHSyj5ZHkj0FlD8W9LLySwqmJtMsM9UQQ2aeEMvzayzQ7zIK0sFQNPwswROge9z4S4OY06dH3B3PW580/lGDtl/8jv7q11NetKzNInrr9UbheCx0xJZnu4WOZxd91JLJ58Gi35CIigkIiIAiIgCIiAIiIAiIgCIiAIiIAiIgCIiA/9k="/>
          <p:cNvSpPr>
            <a:spLocks noChangeAspect="1" noChangeArrowheads="1"/>
          </p:cNvSpPr>
          <p:nvPr/>
        </p:nvSpPr>
        <p:spPr bwMode="auto">
          <a:xfrm>
            <a:off x="2344943" y="8990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フローチャート : 磁気ディスク 10"/>
          <p:cNvSpPr/>
          <p:nvPr/>
        </p:nvSpPr>
        <p:spPr>
          <a:xfrm>
            <a:off x="7638207" y="4869160"/>
            <a:ext cx="966242" cy="1186090"/>
          </a:xfrm>
          <a:prstGeom prst="flowChartMagneticDisk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6" name="Picture 12" descr="Postgre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191155"/>
            <a:ext cx="1080120" cy="120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ent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14" y="-609602"/>
            <a:ext cx="198120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/>
          <p:cNvGrpSpPr/>
          <p:nvPr/>
        </p:nvGrpSpPr>
        <p:grpSpPr>
          <a:xfrm>
            <a:off x="813860" y="-3931269"/>
            <a:ext cx="2259939" cy="3035075"/>
            <a:chOff x="6560533" y="2914205"/>
            <a:chExt cx="3681767" cy="4719549"/>
          </a:xfrm>
        </p:grpSpPr>
        <p:pic>
          <p:nvPicPr>
            <p:cNvPr id="16" name="Picture 6" descr="http://designleaves.y-com.info/images/material/f_icon/prettyxbrowser_p24_bl_nl_l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560533" y="2914205"/>
              <a:ext cx="3681767" cy="4719549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000" y="4510032"/>
              <a:ext cx="2502834" cy="1825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右矢印 20"/>
          <p:cNvSpPr/>
          <p:nvPr/>
        </p:nvSpPr>
        <p:spPr>
          <a:xfrm rot="4046238" flipV="1">
            <a:off x="684309" y="3383080"/>
            <a:ext cx="3762280" cy="2883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 rot="21048351" flipV="1">
            <a:off x="1981510" y="5567489"/>
            <a:ext cx="888528" cy="2883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rot="2253781" flipV="1">
            <a:off x="2681895" y="1861945"/>
            <a:ext cx="636127" cy="2883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上カーブ矢印 21"/>
          <p:cNvSpPr/>
          <p:nvPr/>
        </p:nvSpPr>
        <p:spPr>
          <a:xfrm rot="16200000">
            <a:off x="957799" y="-375583"/>
            <a:ext cx="2664292" cy="480369"/>
          </a:xfrm>
          <a:prstGeom prst="curved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19859561" flipV="1">
            <a:off x="4267234" y="4890004"/>
            <a:ext cx="1657493" cy="2883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 flipV="1">
            <a:off x="4385688" y="5483323"/>
            <a:ext cx="3125463" cy="2883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右矢印 38"/>
          <p:cNvSpPr/>
          <p:nvPr/>
        </p:nvSpPr>
        <p:spPr>
          <a:xfrm rot="2187925">
            <a:off x="6544994" y="4867402"/>
            <a:ext cx="1141248" cy="27699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/>
        </p:nvGrpSpPr>
        <p:grpSpPr>
          <a:xfrm>
            <a:off x="5770786" y="3982267"/>
            <a:ext cx="1052512" cy="1057185"/>
            <a:chOff x="5986810" y="3982267"/>
            <a:chExt cx="1052512" cy="1057185"/>
          </a:xfrm>
        </p:grpSpPr>
        <p:pic>
          <p:nvPicPr>
            <p:cNvPr id="6" name="Picture 3" descr="C:\Users\kawamuramst\Desktop\Tomcat Logo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503" y="3982267"/>
              <a:ext cx="944488" cy="595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テキスト ボックス 32"/>
            <p:cNvSpPr txBox="1">
              <a:spLocks noChangeArrowheads="1"/>
            </p:cNvSpPr>
            <p:nvPr/>
          </p:nvSpPr>
          <p:spPr bwMode="auto">
            <a:xfrm>
              <a:off x="5986810" y="4516231"/>
              <a:ext cx="1052512" cy="523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2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8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dirty="0" smtClean="0">
                  <a:latin typeface="Arial" charset="0"/>
                </a:rPr>
                <a:t>Apache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dirty="0" smtClean="0">
                  <a:latin typeface="Arial" charset="0"/>
                </a:rPr>
                <a:t>Tomcat</a:t>
              </a:r>
              <a:endParaRPr lang="ja-JP" altLang="en-US" sz="1400" dirty="0">
                <a:latin typeface="Arial" charset="0"/>
              </a:endParaRPr>
            </a:p>
          </p:txBody>
        </p:sp>
      </p:grpSp>
      <p:sp>
        <p:nvSpPr>
          <p:cNvPr id="43" name="テキスト ボックス 32"/>
          <p:cNvSpPr txBox="1">
            <a:spLocks noChangeArrowheads="1"/>
          </p:cNvSpPr>
          <p:nvPr/>
        </p:nvSpPr>
        <p:spPr bwMode="auto">
          <a:xfrm>
            <a:off x="800387" y="5254187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テスト資材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44" name="テキスト ボックス 32"/>
          <p:cNvSpPr txBox="1">
            <a:spLocks noChangeArrowheads="1"/>
          </p:cNvSpPr>
          <p:nvPr/>
        </p:nvSpPr>
        <p:spPr bwMode="auto">
          <a:xfrm>
            <a:off x="787944" y="118299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 smtClean="0">
                <a:latin typeface="Arial" charset="0"/>
              </a:rPr>
              <a:t>JOB</a:t>
            </a:r>
            <a:r>
              <a:rPr lang="ja-JP" altLang="en-US" sz="1400" b="1" dirty="0" smtClean="0">
                <a:latin typeface="Arial" charset="0"/>
              </a:rPr>
              <a:t>実行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45" name="テキスト ボックス 32"/>
          <p:cNvSpPr txBox="1">
            <a:spLocks noChangeArrowheads="1"/>
          </p:cNvSpPr>
          <p:nvPr/>
        </p:nvSpPr>
        <p:spPr bwMode="auto">
          <a:xfrm>
            <a:off x="1773128" y="3481263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>
                <a:latin typeface="Arial" charset="0"/>
              </a:rPr>
              <a:t>②</a:t>
            </a:r>
          </a:p>
        </p:txBody>
      </p:sp>
      <p:sp>
        <p:nvSpPr>
          <p:cNvPr id="46" name="テキスト ボックス 32"/>
          <p:cNvSpPr txBox="1">
            <a:spLocks noChangeArrowheads="1"/>
          </p:cNvSpPr>
          <p:nvPr/>
        </p:nvSpPr>
        <p:spPr bwMode="auto">
          <a:xfrm>
            <a:off x="789932" y="-100969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①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47" name="テキスト ボックス 32"/>
          <p:cNvSpPr txBox="1">
            <a:spLocks noChangeArrowheads="1"/>
          </p:cNvSpPr>
          <p:nvPr/>
        </p:nvSpPr>
        <p:spPr bwMode="auto">
          <a:xfrm>
            <a:off x="1763688" y="3697287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ビルド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48" name="テキスト ボックス 32"/>
          <p:cNvSpPr txBox="1">
            <a:spLocks noChangeArrowheads="1"/>
          </p:cNvSpPr>
          <p:nvPr/>
        </p:nvSpPr>
        <p:spPr bwMode="auto">
          <a:xfrm>
            <a:off x="5460263" y="5699348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③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49" name="テキスト ボックス 32"/>
          <p:cNvSpPr txBox="1">
            <a:spLocks noChangeArrowheads="1"/>
          </p:cNvSpPr>
          <p:nvPr/>
        </p:nvSpPr>
        <p:spPr bwMode="auto">
          <a:xfrm>
            <a:off x="5463704" y="5924989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 smtClean="0">
                <a:latin typeface="Arial" charset="0"/>
              </a:rPr>
              <a:t>DB</a:t>
            </a:r>
            <a:r>
              <a:rPr lang="ja-JP" altLang="en-US" sz="1400" b="1" dirty="0" smtClean="0">
                <a:latin typeface="Arial" charset="0"/>
              </a:rPr>
              <a:t>初期化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50" name="テキスト ボックス 32"/>
          <p:cNvSpPr txBox="1">
            <a:spLocks noChangeArrowheads="1"/>
          </p:cNvSpPr>
          <p:nvPr/>
        </p:nvSpPr>
        <p:spPr bwMode="auto">
          <a:xfrm>
            <a:off x="4311576" y="4461540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④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51" name="テキスト ボックス 32"/>
          <p:cNvSpPr txBox="1">
            <a:spLocks noChangeArrowheads="1"/>
          </p:cNvSpPr>
          <p:nvPr/>
        </p:nvSpPr>
        <p:spPr bwMode="auto">
          <a:xfrm>
            <a:off x="4316735" y="4669546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リリース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26" name="左右矢印 25"/>
          <p:cNvSpPr/>
          <p:nvPr/>
        </p:nvSpPr>
        <p:spPr>
          <a:xfrm rot="2187925">
            <a:off x="5259798" y="3772931"/>
            <a:ext cx="770469" cy="27699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32"/>
          <p:cNvSpPr txBox="1">
            <a:spLocks noChangeArrowheads="1"/>
          </p:cNvSpPr>
          <p:nvPr/>
        </p:nvSpPr>
        <p:spPr bwMode="auto">
          <a:xfrm>
            <a:off x="2361113" y="2063320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⑤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53" name="テキスト ボックス 32"/>
          <p:cNvSpPr txBox="1">
            <a:spLocks noChangeArrowheads="1"/>
          </p:cNvSpPr>
          <p:nvPr/>
        </p:nvSpPr>
        <p:spPr bwMode="auto">
          <a:xfrm>
            <a:off x="2361113" y="2271985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テスト</a:t>
            </a:r>
            <a:r>
              <a:rPr lang="ja-JP" altLang="en-US" sz="1400" b="1" dirty="0">
                <a:latin typeface="Arial" charset="0"/>
              </a:rPr>
              <a:t>実行</a:t>
            </a:r>
          </a:p>
        </p:txBody>
      </p:sp>
      <p:sp>
        <p:nvSpPr>
          <p:cNvPr id="54" name="左右矢印 53"/>
          <p:cNvSpPr/>
          <p:nvPr/>
        </p:nvSpPr>
        <p:spPr>
          <a:xfrm rot="2187925">
            <a:off x="3961214" y="2829742"/>
            <a:ext cx="770469" cy="276992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32"/>
          <p:cNvSpPr txBox="1">
            <a:spLocks noChangeArrowheads="1"/>
          </p:cNvSpPr>
          <p:nvPr/>
        </p:nvSpPr>
        <p:spPr bwMode="auto">
          <a:xfrm>
            <a:off x="3563888" y="980728"/>
            <a:ext cx="10525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テスト</a:t>
            </a:r>
            <a:endParaRPr lang="en-US" altLang="ja-JP" sz="1400" b="1" dirty="0" smtClean="0"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結果返却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56" name="テキスト ボックス 32"/>
          <p:cNvSpPr txBox="1">
            <a:spLocks noChangeArrowheads="1"/>
          </p:cNvSpPr>
          <p:nvPr/>
        </p:nvSpPr>
        <p:spPr bwMode="auto">
          <a:xfrm>
            <a:off x="3599663" y="793279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>
                <a:latin typeface="Arial" charset="0"/>
              </a:rPr>
              <a:t>⑥</a:t>
            </a:r>
          </a:p>
        </p:txBody>
      </p:sp>
      <p:sp>
        <p:nvSpPr>
          <p:cNvPr id="57" name="右矢印 56"/>
          <p:cNvSpPr/>
          <p:nvPr/>
        </p:nvSpPr>
        <p:spPr>
          <a:xfrm rot="5400000" flipV="1">
            <a:off x="451887" y="-243615"/>
            <a:ext cx="2664294" cy="21643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上カーブ矢印 57"/>
          <p:cNvSpPr/>
          <p:nvPr/>
        </p:nvSpPr>
        <p:spPr>
          <a:xfrm rot="12859277">
            <a:off x="2632517" y="1322159"/>
            <a:ext cx="1595872" cy="509590"/>
          </a:xfrm>
          <a:prstGeom prst="curved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テキスト ボックス 32"/>
          <p:cNvSpPr txBox="1">
            <a:spLocks noChangeArrowheads="1"/>
          </p:cNvSpPr>
          <p:nvPr/>
        </p:nvSpPr>
        <p:spPr bwMode="auto">
          <a:xfrm>
            <a:off x="2433812" y="58901"/>
            <a:ext cx="10525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 smtClean="0">
                <a:latin typeface="Arial" charset="0"/>
              </a:rPr>
              <a:t>JOB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結果返却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60" name="テキスト ボックス 32"/>
          <p:cNvSpPr txBox="1">
            <a:spLocks noChangeArrowheads="1"/>
          </p:cNvSpPr>
          <p:nvPr/>
        </p:nvSpPr>
        <p:spPr bwMode="auto">
          <a:xfrm>
            <a:off x="2439368" y="-171400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⑦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35496" y="-777930"/>
            <a:ext cx="9073008" cy="7447290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32"/>
          <p:cNvSpPr txBox="1">
            <a:spLocks noChangeArrowheads="1"/>
          </p:cNvSpPr>
          <p:nvPr/>
        </p:nvSpPr>
        <p:spPr bwMode="auto">
          <a:xfrm>
            <a:off x="1472295" y="-3987824"/>
            <a:ext cx="1052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Client</a:t>
            </a:r>
            <a:endParaRPr lang="ja-JP" altLang="en-US" sz="2000" b="1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63" name="テキスト ボックス 32"/>
          <p:cNvSpPr txBox="1">
            <a:spLocks noChangeArrowheads="1"/>
          </p:cNvSpPr>
          <p:nvPr/>
        </p:nvSpPr>
        <p:spPr bwMode="auto">
          <a:xfrm>
            <a:off x="3604233" y="-1178040"/>
            <a:ext cx="1052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 smtClean="0">
                <a:solidFill>
                  <a:schemeClr val="accent6"/>
                </a:solidFill>
                <a:latin typeface="Arial" charset="0"/>
              </a:rPr>
              <a:t>Server</a:t>
            </a:r>
            <a:endParaRPr lang="ja-JP" altLang="en-US" sz="2000" b="1" dirty="0">
              <a:solidFill>
                <a:schemeClr val="accent6"/>
              </a:solidFill>
              <a:latin typeface="Arial" charset="0"/>
            </a:endParaRPr>
          </a:p>
        </p:txBody>
      </p:sp>
      <p:sp>
        <p:nvSpPr>
          <p:cNvPr id="34" name="フローチャート : 代替処理 33"/>
          <p:cNvSpPr/>
          <p:nvPr/>
        </p:nvSpPr>
        <p:spPr>
          <a:xfrm>
            <a:off x="611560" y="-3636228"/>
            <a:ext cx="2808312" cy="2658243"/>
          </a:xfrm>
          <a:prstGeom prst="flowChartAlternate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H2 database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926" y="3640224"/>
            <a:ext cx="720081" cy="39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右矢印 64"/>
          <p:cNvSpPr/>
          <p:nvPr/>
        </p:nvSpPr>
        <p:spPr>
          <a:xfrm rot="19814964" flipV="1">
            <a:off x="6788661" y="3894384"/>
            <a:ext cx="771067" cy="28836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32"/>
          <p:cNvSpPr txBox="1">
            <a:spLocks noChangeArrowheads="1"/>
          </p:cNvSpPr>
          <p:nvPr/>
        </p:nvSpPr>
        <p:spPr bwMode="auto">
          <a:xfrm>
            <a:off x="7610140" y="4548339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業務データ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67" name="テキスト ボックス 32"/>
          <p:cNvSpPr txBox="1">
            <a:spLocks noChangeArrowheads="1"/>
          </p:cNvSpPr>
          <p:nvPr/>
        </p:nvSpPr>
        <p:spPr bwMode="auto">
          <a:xfrm>
            <a:off x="7551936" y="2957664"/>
            <a:ext cx="1052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ログ</a:t>
            </a:r>
            <a:endParaRPr lang="ja-JP" altLang="en-US" sz="1400" b="1" dirty="0">
              <a:latin typeface="Arial" charset="0"/>
            </a:endParaRPr>
          </a:p>
        </p:txBody>
      </p:sp>
      <p:sp>
        <p:nvSpPr>
          <p:cNvPr id="68" name="上カーブ矢印 67"/>
          <p:cNvSpPr/>
          <p:nvPr/>
        </p:nvSpPr>
        <p:spPr>
          <a:xfrm rot="11880637">
            <a:off x="4007351" y="2343623"/>
            <a:ext cx="3767601" cy="509590"/>
          </a:xfrm>
          <a:prstGeom prst="curved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テキスト ボックス 32"/>
          <p:cNvSpPr txBox="1">
            <a:spLocks noChangeArrowheads="1"/>
          </p:cNvSpPr>
          <p:nvPr/>
        </p:nvSpPr>
        <p:spPr bwMode="auto">
          <a:xfrm>
            <a:off x="5661645" y="1854349"/>
            <a:ext cx="10525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 smtClean="0">
                <a:latin typeface="Arial" charset="0"/>
              </a:rPr>
              <a:t>ログ</a:t>
            </a:r>
            <a:endParaRPr lang="en-US" altLang="ja-JP" sz="1400" b="1" dirty="0" smtClean="0"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 smtClean="0">
                <a:latin typeface="Arial" charset="0"/>
              </a:rPr>
              <a:t>assert</a:t>
            </a:r>
            <a:endParaRPr lang="ja-JP" altLang="en-US" sz="1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9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33</Words>
  <PresentationFormat>画面に合わせる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2014-02-06T07:33:06Z</dcterms:created>
  <dcterms:modified xsi:type="dcterms:W3CDTF">2022-03-20T07:28:11Z</dcterms:modified>
</cp:coreProperties>
</file>