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oppins"/>
      <p:regular r:id="rId6"/>
      <p:bold r:id="rId7"/>
      <p:italic r:id="rId8"/>
      <p:boldItalic r:id="rId9"/>
    </p:embeddedFont>
    <p:embeddedFont>
      <p:font typeface="Bebas Neue"/>
      <p:regular r:id="rId10"/>
    </p:embeddedFont>
    <p:embeddedFont>
      <p:font typeface="Comfortaa Medium"/>
      <p:regular r:id="rId11"/>
      <p:bold r:id="rId12"/>
    </p:embeddedFon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RZzapeX3cyVsIfv7ZcpNKqlfv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fortaaMedium-regular.fntdata"/><Relationship Id="rId10" Type="http://schemas.openxmlformats.org/officeDocument/2006/relationships/font" Target="fonts/BebasNeue-regular.fntdata"/><Relationship Id="rId13" Type="http://schemas.openxmlformats.org/officeDocument/2006/relationships/font" Target="fonts/Comfortaa-regular.fntdata"/><Relationship Id="rId12" Type="http://schemas.openxmlformats.org/officeDocument/2006/relationships/font" Target="fonts/Comfortaa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oppins-boldItalic.fntdata"/><Relationship Id="rId15" Type="http://customschemas.google.com/relationships/presentationmetadata" Target="metadata"/><Relationship Id="rId14" Type="http://schemas.openxmlformats.org/officeDocument/2006/relationships/font" Target="fonts/Comfortaa-bold.fntdata"/><Relationship Id="rId5" Type="http://schemas.openxmlformats.org/officeDocument/2006/relationships/slide" Target="slides/slide1.xml"/><Relationship Id="rId6" Type="http://schemas.openxmlformats.org/officeDocument/2006/relationships/font" Target="fonts/Poppins-regular.fntdata"/><Relationship Id="rId7" Type="http://schemas.openxmlformats.org/officeDocument/2006/relationships/font" Target="fonts/Poppins-bold.fntdata"/><Relationship Id="rId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n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2589718"/>
            <a:ext cx="91440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•"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 Medium"/>
              <a:buChar char="•"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  <a:defRPr b="0" i="0" sz="4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85700" y="1421700"/>
            <a:ext cx="2704400" cy="5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b="0" i="0" lang="nl" sz="1333" u="none" cap="none" strike="noStrike">
                <a:solidFill>
                  <a:srgbClr val="0B0C0D"/>
                </a:solidFill>
                <a:latin typeface="Comfortaa"/>
                <a:ea typeface="Comfortaa"/>
                <a:cs typeface="Comfortaa"/>
                <a:sym typeface="Comfortaa"/>
              </a:rPr>
              <a:t>Text: Comfortaa</a:t>
            </a:r>
            <a:endParaRPr b="0" i="0" sz="1333" u="none" cap="none" strike="noStrike">
              <a:solidFill>
                <a:srgbClr val="0B0C0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85700" y="1"/>
            <a:ext cx="4218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33"/>
              <a:buFont typeface="Arial"/>
              <a:buNone/>
            </a:pPr>
            <a:r>
              <a:rPr b="0" i="0" lang="nl" sz="5333" u="none" cap="none" strike="noStrike">
                <a:solidFill>
                  <a:srgbClr val="0B0C0D"/>
                </a:solidFill>
                <a:latin typeface="Bebas Neue"/>
                <a:ea typeface="Bebas Neue"/>
                <a:cs typeface="Bebas Neue"/>
                <a:sym typeface="Bebas Neue"/>
              </a:rPr>
              <a:t>H1: B</a:t>
            </a:r>
            <a:r>
              <a:rPr lang="nl" sz="5333">
                <a:solidFill>
                  <a:srgbClr val="0B0C0D"/>
                </a:solidFill>
                <a:latin typeface="Bebas Neue"/>
                <a:ea typeface="Bebas Neue"/>
                <a:cs typeface="Bebas Neue"/>
                <a:sym typeface="Bebas Neue"/>
              </a:rPr>
              <a:t>E</a:t>
            </a:r>
            <a:r>
              <a:rPr b="0" i="0" lang="nl" sz="5333" u="none" cap="none" strike="noStrike">
                <a:solidFill>
                  <a:srgbClr val="0B0C0D"/>
                </a:solidFill>
                <a:latin typeface="Bebas Neue"/>
                <a:ea typeface="Bebas Neue"/>
                <a:cs typeface="Bebas Neue"/>
                <a:sym typeface="Bebas Neue"/>
              </a:rPr>
              <a:t>bas Neue </a:t>
            </a:r>
            <a:endParaRPr b="0" i="0" sz="5333" u="none" cap="none" strike="noStrike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85700" y="878067"/>
            <a:ext cx="2782800" cy="86186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0" i="0" lang="nl" sz="2667" u="none" cap="none" strike="noStrike">
                <a:solidFill>
                  <a:srgbClr val="0B0C0D"/>
                </a:solidFill>
                <a:latin typeface="Poppins"/>
                <a:ea typeface="Poppins"/>
                <a:cs typeface="Poppins"/>
                <a:sym typeface="Poppins"/>
              </a:rPr>
              <a:t>Sub: Poppins</a:t>
            </a:r>
            <a:endParaRPr b="0" i="0" sz="2667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052175" y="3675525"/>
            <a:ext cx="8324400" cy="1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rPr lang="nl" sz="1333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Decubate empowers crypto projects to launch a token without any technical know-how. They do this through a suite of no-code token management products. Their mission is to accelerate mass adoption of digital assets by arming crypto projects with the resources they need to launch and manage their token.</a:t>
            </a:r>
            <a:endParaRPr sz="1333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sz="1333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</a:pPr>
            <a:r>
              <a:t/>
            </a:r>
            <a:endParaRPr sz="1333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3627567" y="1200433"/>
            <a:ext cx="5173600" cy="9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33"/>
              <a:buFont typeface="Arial"/>
              <a:buNone/>
            </a:pPr>
            <a:r>
              <a:rPr b="0" i="0" lang="nl" sz="5333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Decubate</a:t>
            </a:r>
            <a:endParaRPr b="0" i="0" sz="5333" u="none" cap="none" strike="noStrike">
              <a:solidFill>
                <a:srgbClr val="0000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2878411" y="2357367"/>
            <a:ext cx="6435200" cy="9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0" i="0" lang="nl" sz="2667" u="none" cap="none" strike="noStrike">
                <a:solidFill>
                  <a:srgbClr val="0B0C0D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nl" sz="2667">
                <a:solidFill>
                  <a:srgbClr val="0B0C0D"/>
                </a:solidFill>
                <a:latin typeface="Poppins"/>
                <a:ea typeface="Poppins"/>
                <a:cs typeface="Poppins"/>
                <a:sym typeface="Poppins"/>
              </a:rPr>
              <a:t>web3 software company that makes token management easy</a:t>
            </a:r>
            <a:r>
              <a:rPr b="0" i="0" lang="nl" sz="2667" u="none" cap="none" strike="noStrike">
                <a:solidFill>
                  <a:srgbClr val="0B0C0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0" i="0" sz="266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cubate">
  <a:themeElements>
    <a:clrScheme name="Custom 2">
      <a:dk1>
        <a:srgbClr val="000000"/>
      </a:dk1>
      <a:lt1>
        <a:srgbClr val="FFFFFF"/>
      </a:lt1>
      <a:dk2>
        <a:srgbClr val="120309"/>
      </a:dk2>
      <a:lt2>
        <a:srgbClr val="230612"/>
      </a:lt2>
      <a:accent1>
        <a:srgbClr val="751439"/>
      </a:accent1>
      <a:accent2>
        <a:srgbClr val="AE1E55"/>
      </a:accent2>
      <a:accent3>
        <a:srgbClr val="4D0F4D"/>
      </a:accent3>
      <a:accent4>
        <a:srgbClr val="431261"/>
      </a:accent4>
      <a:accent5>
        <a:srgbClr val="391475"/>
      </a:accent5>
      <a:accent6>
        <a:srgbClr val="15082B"/>
      </a:accent6>
      <a:hlink>
        <a:srgbClr val="110622"/>
      </a:hlink>
      <a:folHlink>
        <a:srgbClr val="CC0C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2021-03-12T12:32:35Z</dcterms:created>
  <dc:creator>Elliot Hagemeijer</dc:creator>
</cp:coreProperties>
</file>