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58" r:id="rId4"/>
    <p:sldId id="267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8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A0B01-2099-4D6F-A0D3-A89000C0CCC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10ECE-3327-4AF4-9717-1B9D83705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10ECE-3327-4AF4-9717-1B9D837054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10ECE-3327-4AF4-9717-1B9D837054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D146-8B72-4365-8DF0-B58A0D2D972B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4CF9-A860-4462-B346-F9EF95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-Anthology.accd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14526"/>
            <a:ext cx="10744200" cy="5633873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304800"/>
            <a:ext cx="6400800" cy="12721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spc="300" baseline="-25000" dirty="0" smtClean="0">
                <a:ln w="18000">
                  <a:noFill/>
                  <a:prstDash val="solid"/>
                </a:ln>
                <a:solidFill>
                  <a:schemeClr val="bg1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nsolas" pitchFamily="49" charset="0"/>
                <a:ea typeface="DotumChe" pitchFamily="49" charset="-127"/>
                <a:cs typeface="Consolas" pitchFamily="49" charset="0"/>
              </a:rPr>
              <a:t>e</a:t>
            </a:r>
            <a:r>
              <a:rPr lang="en-US" sz="11500" b="1" cap="none" spc="300" baseline="-25000" dirty="0" smtClean="0">
                <a:ln w="18000">
                  <a:noFill/>
                  <a:prstDash val="solid"/>
                </a:ln>
                <a:solidFill>
                  <a:schemeClr val="bg1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nsolas" pitchFamily="49" charset="0"/>
                <a:ea typeface="DotumChe" pitchFamily="49" charset="-127"/>
                <a:cs typeface="Consolas" pitchFamily="49" charset="0"/>
              </a:rPr>
              <a:t>-Anthology</a:t>
            </a:r>
            <a:endParaRPr lang="en-US" sz="11500" b="1" cap="none" spc="300" baseline="-25000" dirty="0">
              <a:ln w="18000">
                <a:noFill/>
                <a:prstDash val="solid"/>
              </a:ln>
              <a:solidFill>
                <a:schemeClr val="bg1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nsolas" pitchFamily="49" charset="0"/>
              <a:ea typeface="DotumChe" pitchFamily="49" charset="-127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597223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Professors of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Dalubhasaan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Ng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Lungsod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Ng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lucena</a:t>
            </a:r>
            <a:endParaRPr lang="en-US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4400"/>
            <a:ext cx="3099772" cy="495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8" y="847557"/>
            <a:ext cx="7223163" cy="51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0" y="18340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System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2971800"/>
            <a:ext cx="1371600" cy="838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447800"/>
            <a:ext cx="594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Purpose</a:t>
            </a:r>
          </a:p>
          <a:p>
            <a:r>
              <a:rPr lang="en-US" sz="2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-Anthology project  is system that fasten the process of acquiring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specifically information coming from the professors of  </a:t>
            </a:r>
            <a:r>
              <a:rPr lang="en-US" sz="20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Dalubhasaan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Ng </a:t>
            </a:r>
            <a:r>
              <a:rPr lang="en-US" sz="20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Lungsod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Ng </a:t>
            </a:r>
            <a:r>
              <a:rPr lang="en-US" sz="20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Lucena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(DLL). It is a database system that store, retrieve and save such data of these people.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develop to have an </a:t>
            </a:r>
            <a:r>
              <a:rPr lang="en-US" sz="20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acurate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reliable and secured files rather than a cabinet with lock.</a:t>
            </a:r>
          </a:p>
          <a:p>
            <a:endParaRPr lang="en-US" sz="20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1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26643"/>
              </p:ext>
            </p:extLst>
          </p:nvPr>
        </p:nvGraphicFramePr>
        <p:xfrm>
          <a:off x="3886200" y="228600"/>
          <a:ext cx="4959310" cy="640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8485116" imgH="8094812" progId="Word.Document.12">
                  <p:embed/>
                </p:oleObj>
              </mc:Choice>
              <mc:Fallback>
                <p:oleObj name="Document" r:id="rId3" imgW="8485116" imgH="8094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"/>
                        <a:ext cx="4959310" cy="64037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330886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 Request Form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147607"/>
              </p:ext>
            </p:extLst>
          </p:nvPr>
        </p:nvGraphicFramePr>
        <p:xfrm>
          <a:off x="2819400" y="152972"/>
          <a:ext cx="6046181" cy="641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5946064" imgH="6313817" progId="Word.Document.12">
                  <p:embed/>
                </p:oleObj>
              </mc:Choice>
              <mc:Fallback>
                <p:oleObj name="Document" r:id="rId3" imgW="5946064" imgH="6313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52972"/>
                        <a:ext cx="6046181" cy="64190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332273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Memorandum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0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17333"/>
              </p:ext>
            </p:extLst>
          </p:nvPr>
        </p:nvGraphicFramePr>
        <p:xfrm>
          <a:off x="4267200" y="152400"/>
          <a:ext cx="4648200" cy="646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6043304" imgH="8401769" progId="Word.Document.12">
                  <p:embed/>
                </p:oleObj>
              </mc:Choice>
              <mc:Fallback>
                <p:oleObj name="Document" r:id="rId3" imgW="6043304" imgH="8401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152400"/>
                        <a:ext cx="4648200" cy="64600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330886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Preliminary Investigation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93514"/>
              </p:ext>
            </p:extLst>
          </p:nvPr>
        </p:nvGraphicFramePr>
        <p:xfrm>
          <a:off x="4267200" y="304799"/>
          <a:ext cx="4606944" cy="63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5946064" imgH="8216660" progId="Word.Document.12">
                  <p:embed/>
                </p:oleObj>
              </mc:Choice>
              <mc:Fallback>
                <p:oleObj name="Document" r:id="rId3" imgW="5946064" imgH="82166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04799"/>
                        <a:ext cx="4606944" cy="63646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330886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Question And Survey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4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00723"/>
              </p:ext>
            </p:extLst>
          </p:nvPr>
        </p:nvGraphicFramePr>
        <p:xfrm>
          <a:off x="2438400" y="296862"/>
          <a:ext cx="6486525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6266237" imgH="6179389" progId="Word.Document.12">
                  <p:embed/>
                </p:oleObj>
              </mc:Choice>
              <mc:Fallback>
                <p:oleObj name="Document" r:id="rId3" imgW="6266237" imgH="6179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96862"/>
                        <a:ext cx="6486525" cy="6180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3239869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Interview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Documentation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32811"/>
              </p:ext>
            </p:extLst>
          </p:nvPr>
        </p:nvGraphicFramePr>
        <p:xfrm>
          <a:off x="2971800" y="228600"/>
          <a:ext cx="5797807" cy="63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6729389" imgH="7382055" progId="Word.Document.12">
                  <p:embed/>
                </p:oleObj>
              </mc:Choice>
              <mc:Fallback>
                <p:oleObj name="Document" r:id="rId3" imgW="6729389" imgH="7382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28600"/>
                        <a:ext cx="5797807" cy="63592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3308866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Revised System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75198"/>
              </p:ext>
            </p:extLst>
          </p:nvPr>
        </p:nvGraphicFramePr>
        <p:xfrm>
          <a:off x="2408237" y="394988"/>
          <a:ext cx="6049963" cy="61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6944758" imgH="7070066" progId="Word.Document.12">
                  <p:embed/>
                </p:oleObj>
              </mc:Choice>
              <mc:Fallback>
                <p:oleObj name="Document" r:id="rId3" imgW="6944758" imgH="7070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237" y="394988"/>
                        <a:ext cx="6049963" cy="6158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330886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Case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Diagram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3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94</Words>
  <Application>Microsoft Office PowerPoint</Application>
  <PresentationFormat>On-screen Show (4:3)</PresentationFormat>
  <Paragraphs>19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e-Anthology  for DLL Teachers</dc:title>
  <dc:creator>Macdo</dc:creator>
  <cp:lastModifiedBy>Macdo</cp:lastModifiedBy>
  <cp:revision>19</cp:revision>
  <dcterms:created xsi:type="dcterms:W3CDTF">2015-10-21T18:43:25Z</dcterms:created>
  <dcterms:modified xsi:type="dcterms:W3CDTF">2015-10-29T19:49:20Z</dcterms:modified>
</cp:coreProperties>
</file>