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15200" cy="914400" type="banner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BFA076-C3B4-C46E-6D9E-2FA7EC0A7F53}" v="247" dt="2024-05-23T11:36:31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microsoft.com/office/2015/10/relationships/revisionInfo" Target="revisionInfo.xml" Id="rId8" /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149648"/>
            <a:ext cx="5486400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4400" y="480272"/>
            <a:ext cx="5486400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234940" y="48683"/>
            <a:ext cx="1577340" cy="77491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48683"/>
            <a:ext cx="4640580" cy="774912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9110" y="227965"/>
            <a:ext cx="6309360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9110" y="611928"/>
            <a:ext cx="6309360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82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82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2920" y="243417"/>
            <a:ext cx="3108960" cy="58017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03320" y="243417"/>
            <a:ext cx="3108960" cy="58017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873" y="48683"/>
            <a:ext cx="6309360" cy="17674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3873" y="224155"/>
            <a:ext cx="3094672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3873" y="334010"/>
            <a:ext cx="3094672" cy="49127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703320" y="224155"/>
            <a:ext cx="3109913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703320" y="334010"/>
            <a:ext cx="3109913" cy="49127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23.05.2024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23.05.2024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23.05.2024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873" y="60960"/>
            <a:ext cx="2359342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09913" y="131657"/>
            <a:ext cx="3703320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3873" y="274320"/>
            <a:ext cx="2359342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873" y="60960"/>
            <a:ext cx="2359342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109913" y="131657"/>
            <a:ext cx="3703320" cy="649817"/>
          </a:xfrm>
        </p:spPr>
        <p:txBody>
          <a:bodyPr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03873" y="274320"/>
            <a:ext cx="2359342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23.05.2024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02920" y="48683"/>
            <a:ext cx="630936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02920" y="243417"/>
            <a:ext cx="630936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02920" y="847514"/>
            <a:ext cx="164592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23.05.2024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423160" y="847514"/>
            <a:ext cx="246888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5166360" y="847514"/>
            <a:ext cx="164592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F260FFE-4D01-8EA3-9EED-E5ECDA13E09B}"/>
              </a:ext>
            </a:extLst>
          </p:cNvPr>
          <p:cNvSpPr/>
          <p:nvPr/>
        </p:nvSpPr>
        <p:spPr>
          <a:xfrm>
            <a:off x="2177059" y="203005"/>
            <a:ext cx="2632071" cy="24500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F63D15F-CBC6-5B2C-D374-07F110CB267E}"/>
              </a:ext>
            </a:extLst>
          </p:cNvPr>
          <p:cNvSpPr/>
          <p:nvPr/>
        </p:nvSpPr>
        <p:spPr>
          <a:xfrm rot="900000">
            <a:off x="1244394" y="-266633"/>
            <a:ext cx="198409" cy="1570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FE6421C-1C29-BAEF-1689-E6E4F9139332}"/>
              </a:ext>
            </a:extLst>
          </p:cNvPr>
          <p:cNvSpPr/>
          <p:nvPr/>
        </p:nvSpPr>
        <p:spPr>
          <a:xfrm rot="900000">
            <a:off x="946428" y="-336420"/>
            <a:ext cx="198409" cy="1570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1F3657B-5C16-26E8-ED43-C442EF47660E}"/>
              </a:ext>
            </a:extLst>
          </p:cNvPr>
          <p:cNvSpPr/>
          <p:nvPr/>
        </p:nvSpPr>
        <p:spPr>
          <a:xfrm>
            <a:off x="0" y="-8600"/>
            <a:ext cx="7315199" cy="92310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D47B16B-08A0-B593-8B0E-D28ADFE88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33" y="-6909"/>
            <a:ext cx="985287" cy="91858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987BDDA-9B6E-70C7-776F-64801EA44936}"/>
              </a:ext>
            </a:extLst>
          </p:cNvPr>
          <p:cNvSpPr txBox="1"/>
          <p:nvPr/>
        </p:nvSpPr>
        <p:spPr>
          <a:xfrm>
            <a:off x="2154610" y="448012"/>
            <a:ext cx="263819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b="1" dirty="0">
                <a:solidFill>
                  <a:srgbClr val="0D0D0D"/>
                </a:solidFill>
                <a:latin typeface="Arial"/>
                <a:ea typeface="+mn-lt"/>
                <a:cs typeface="+mn-lt"/>
              </a:rPr>
              <a:t>PRIMEIROS PASSOS COM CSS</a:t>
            </a:r>
            <a:endParaRPr lang="pt-BR" b="1" dirty="0">
              <a:latin typeface="Arial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A16A705-9EF1-096C-C6F5-FF776DF216C5}"/>
              </a:ext>
            </a:extLst>
          </p:cNvPr>
          <p:cNvSpPr/>
          <p:nvPr/>
        </p:nvSpPr>
        <p:spPr>
          <a:xfrm>
            <a:off x="2225644" y="91001"/>
            <a:ext cx="2254060" cy="2748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b="1">
                <a:solidFill>
                  <a:srgbClr val="000000"/>
                </a:solidFill>
                <a:latin typeface="Arial"/>
                <a:cs typeface="Arial"/>
              </a:rPr>
              <a:t>CSS -</a:t>
            </a:r>
            <a:r>
              <a:rPr lang="pt-BR" sz="1100" b="1" i="1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pt-BR" sz="1100" b="1" i="1" err="1">
                <a:solidFill>
                  <a:srgbClr val="000000"/>
                </a:solidFill>
                <a:latin typeface="Arial"/>
                <a:cs typeface="Arial"/>
              </a:rPr>
              <a:t>Cascading</a:t>
            </a:r>
            <a:r>
              <a:rPr lang="pt-BR" sz="1100" b="1" i="1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pt-BR" sz="1100" b="1" i="1" err="1">
                <a:solidFill>
                  <a:srgbClr val="000000"/>
                </a:solidFill>
                <a:latin typeface="Arial"/>
                <a:cs typeface="Arial"/>
              </a:rPr>
              <a:t>Style</a:t>
            </a:r>
            <a:r>
              <a:rPr lang="pt-BR" sz="1100" b="1" i="1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pt-BR" sz="1100" b="1" i="1" err="1">
                <a:solidFill>
                  <a:srgbClr val="000000"/>
                </a:solidFill>
                <a:latin typeface="Arial"/>
                <a:cs typeface="Arial"/>
              </a:rPr>
              <a:t>Sheets</a:t>
            </a:r>
            <a:r>
              <a:rPr lang="pt-BR" sz="1100" b="1" i="1">
                <a:solidFill>
                  <a:srgbClr val="000000"/>
                </a:solidFill>
                <a:latin typeface="Arial"/>
                <a:cs typeface="Arial"/>
              </a:rPr>
              <a:t>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Faixa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130</cp:revision>
  <dcterms:created xsi:type="dcterms:W3CDTF">2024-05-23T10:45:02Z</dcterms:created>
  <dcterms:modified xsi:type="dcterms:W3CDTF">2024-05-23T11:36:35Z</dcterms:modified>
</cp:coreProperties>
</file>