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0" r:id="rId3"/>
    <p:sldId id="261" r:id="rId4"/>
    <p:sldId id="259" r:id="rId5"/>
    <p:sldId id="263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-1104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Phlong\Documents\Data%20Analytics\Retweet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 smtClean="0"/>
              <a:t>Top Retweeted Accounts of </a:t>
            </a:r>
            <a:r>
              <a:rPr lang="en-US" baseline="0" dirty="0"/>
              <a:t>the </a:t>
            </a:r>
            <a:r>
              <a:rPr lang="en-US" baseline="0" dirty="0" smtClean="0"/>
              <a:t>Nine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4bu_Muhaj1r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Sheet2!$A$2:$A$19</c:f>
              <c:strCache>
                <c:ptCount val="18"/>
                <c:pt idx="0">
                  <c:v>IbnNabih</c:v>
                </c:pt>
                <c:pt idx="1">
                  <c:v>abusulayman321</c:v>
                </c:pt>
                <c:pt idx="2">
                  <c:v>Altarefe_En</c:v>
                </c:pt>
                <c:pt idx="3">
                  <c:v>BiladAlSham_Dhi</c:v>
                </c:pt>
                <c:pt idx="4">
                  <c:v>MansurAbuSayf</c:v>
                </c:pt>
                <c:pt idx="5">
                  <c:v>Taimiyyah</c:v>
                </c:pt>
                <c:pt idx="6">
                  <c:v>SaqrAnsaar</c:v>
                </c:pt>
                <c:pt idx="7">
                  <c:v>ahmadmusajibril</c:v>
                </c:pt>
                <c:pt idx="8">
                  <c:v>julaybeeeeb</c:v>
                </c:pt>
                <c:pt idx="9">
                  <c:v>KhorasanWitness</c:v>
                </c:pt>
                <c:pt idx="10">
                  <c:v>abuayubmuhammad</c:v>
                </c:pt>
                <c:pt idx="11">
                  <c:v>khorasan313</c:v>
                </c:pt>
                <c:pt idx="12">
                  <c:v>Khalid_Maghrebi</c:v>
                </c:pt>
                <c:pt idx="13">
                  <c:v>ShamiWitness</c:v>
                </c:pt>
                <c:pt idx="14">
                  <c:v>silenttweep</c:v>
                </c:pt>
                <c:pt idx="15">
                  <c:v>MaliWitness</c:v>
                </c:pt>
                <c:pt idx="16">
                  <c:v>ShIbnTaymiyyah</c:v>
                </c:pt>
                <c:pt idx="17">
                  <c:v>Dawlat_Islam2</c:v>
                </c:pt>
              </c:strCache>
            </c:strRef>
          </c:cat>
          <c:val>
            <c:numRef>
              <c:f>Sheet2!$B$2:$B$19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16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AbooJihad2013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Sheet2!$A$2:$A$19</c:f>
              <c:strCache>
                <c:ptCount val="18"/>
                <c:pt idx="0">
                  <c:v>IbnNabih</c:v>
                </c:pt>
                <c:pt idx="1">
                  <c:v>abusulayman321</c:v>
                </c:pt>
                <c:pt idx="2">
                  <c:v>Altarefe_En</c:v>
                </c:pt>
                <c:pt idx="3">
                  <c:v>BiladAlSham_Dhi</c:v>
                </c:pt>
                <c:pt idx="4">
                  <c:v>MansurAbuSayf</c:v>
                </c:pt>
                <c:pt idx="5">
                  <c:v>Taimiyyah</c:v>
                </c:pt>
                <c:pt idx="6">
                  <c:v>SaqrAnsaar</c:v>
                </c:pt>
                <c:pt idx="7">
                  <c:v>ahmadmusajibril</c:v>
                </c:pt>
                <c:pt idx="8">
                  <c:v>julaybeeeeb</c:v>
                </c:pt>
                <c:pt idx="9">
                  <c:v>KhorasanWitness</c:v>
                </c:pt>
                <c:pt idx="10">
                  <c:v>abuayubmuhammad</c:v>
                </c:pt>
                <c:pt idx="11">
                  <c:v>khorasan313</c:v>
                </c:pt>
                <c:pt idx="12">
                  <c:v>Khalid_Maghrebi</c:v>
                </c:pt>
                <c:pt idx="13">
                  <c:v>ShamiWitness</c:v>
                </c:pt>
                <c:pt idx="14">
                  <c:v>silenttweep</c:v>
                </c:pt>
                <c:pt idx="15">
                  <c:v>MaliWitness</c:v>
                </c:pt>
                <c:pt idx="16">
                  <c:v>ShIbnTaymiyyah</c:v>
                </c:pt>
                <c:pt idx="17">
                  <c:v>Dawlat_Islam2</c:v>
                </c:pt>
              </c:strCache>
            </c:strRef>
          </c:cat>
          <c:val>
            <c:numRef>
              <c:f>Sheet2!$C$2:$C$19</c:f>
              <c:numCache>
                <c:formatCode>General</c:formatCode>
                <c:ptCount val="18"/>
                <c:pt idx="0">
                  <c:v>106</c:v>
                </c:pt>
                <c:pt idx="1">
                  <c:v>36</c:v>
                </c:pt>
                <c:pt idx="2">
                  <c:v>0</c:v>
                </c:pt>
                <c:pt idx="3">
                  <c:v>42</c:v>
                </c:pt>
                <c:pt idx="4">
                  <c:v>32</c:v>
                </c:pt>
                <c:pt idx="5">
                  <c:v>12</c:v>
                </c:pt>
                <c:pt idx="6">
                  <c:v>18</c:v>
                </c:pt>
                <c:pt idx="7">
                  <c:v>14</c:v>
                </c:pt>
                <c:pt idx="8">
                  <c:v>4</c:v>
                </c:pt>
                <c:pt idx="9">
                  <c:v>6</c:v>
                </c:pt>
                <c:pt idx="10">
                  <c:v>14</c:v>
                </c:pt>
                <c:pt idx="11">
                  <c:v>24</c:v>
                </c:pt>
                <c:pt idx="12">
                  <c:v>6</c:v>
                </c:pt>
                <c:pt idx="13">
                  <c:v>0</c:v>
                </c:pt>
                <c:pt idx="14">
                  <c:v>4</c:v>
                </c:pt>
                <c:pt idx="15">
                  <c:v>18</c:v>
                </c:pt>
                <c:pt idx="16">
                  <c:v>14</c:v>
                </c:pt>
                <c:pt idx="17">
                  <c:v>16</c:v>
                </c:pt>
              </c:numCache>
            </c:numRef>
          </c:val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AbuHussain104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Sheet2!$A$2:$A$19</c:f>
              <c:strCache>
                <c:ptCount val="18"/>
                <c:pt idx="0">
                  <c:v>IbnNabih</c:v>
                </c:pt>
                <c:pt idx="1">
                  <c:v>abusulayman321</c:v>
                </c:pt>
                <c:pt idx="2">
                  <c:v>Altarefe_En</c:v>
                </c:pt>
                <c:pt idx="3">
                  <c:v>BiladAlSham_Dhi</c:v>
                </c:pt>
                <c:pt idx="4">
                  <c:v>MansurAbuSayf</c:v>
                </c:pt>
                <c:pt idx="5">
                  <c:v>Taimiyyah</c:v>
                </c:pt>
                <c:pt idx="6">
                  <c:v>SaqrAnsaar</c:v>
                </c:pt>
                <c:pt idx="7">
                  <c:v>ahmadmusajibril</c:v>
                </c:pt>
                <c:pt idx="8">
                  <c:v>julaybeeeeb</c:v>
                </c:pt>
                <c:pt idx="9">
                  <c:v>KhorasanWitness</c:v>
                </c:pt>
                <c:pt idx="10">
                  <c:v>abuayubmuhammad</c:v>
                </c:pt>
                <c:pt idx="11">
                  <c:v>khorasan313</c:v>
                </c:pt>
                <c:pt idx="12">
                  <c:v>Khalid_Maghrebi</c:v>
                </c:pt>
                <c:pt idx="13">
                  <c:v>ShamiWitness</c:v>
                </c:pt>
                <c:pt idx="14">
                  <c:v>silenttweep</c:v>
                </c:pt>
                <c:pt idx="15">
                  <c:v>MaliWitness</c:v>
                </c:pt>
                <c:pt idx="16">
                  <c:v>ShIbnTaymiyyah</c:v>
                </c:pt>
                <c:pt idx="17">
                  <c:v>Dawlat_Islam2</c:v>
                </c:pt>
              </c:strCache>
            </c:strRef>
          </c:cat>
          <c:val>
            <c:numRef>
              <c:f>Sheet2!$D$2:$D$19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AbuTalha001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Sheet2!$A$2:$A$19</c:f>
              <c:strCache>
                <c:ptCount val="18"/>
                <c:pt idx="0">
                  <c:v>IbnNabih</c:v>
                </c:pt>
                <c:pt idx="1">
                  <c:v>abusulayman321</c:v>
                </c:pt>
                <c:pt idx="2">
                  <c:v>Altarefe_En</c:v>
                </c:pt>
                <c:pt idx="3">
                  <c:v>BiladAlSham_Dhi</c:v>
                </c:pt>
                <c:pt idx="4">
                  <c:v>MansurAbuSayf</c:v>
                </c:pt>
                <c:pt idx="5">
                  <c:v>Taimiyyah</c:v>
                </c:pt>
                <c:pt idx="6">
                  <c:v>SaqrAnsaar</c:v>
                </c:pt>
                <c:pt idx="7">
                  <c:v>ahmadmusajibril</c:v>
                </c:pt>
                <c:pt idx="8">
                  <c:v>julaybeeeeb</c:v>
                </c:pt>
                <c:pt idx="9">
                  <c:v>KhorasanWitness</c:v>
                </c:pt>
                <c:pt idx="10">
                  <c:v>abuayubmuhammad</c:v>
                </c:pt>
                <c:pt idx="11">
                  <c:v>khorasan313</c:v>
                </c:pt>
                <c:pt idx="12">
                  <c:v>Khalid_Maghrebi</c:v>
                </c:pt>
                <c:pt idx="13">
                  <c:v>ShamiWitness</c:v>
                </c:pt>
                <c:pt idx="14">
                  <c:v>silenttweep</c:v>
                </c:pt>
                <c:pt idx="15">
                  <c:v>MaliWitness</c:v>
                </c:pt>
                <c:pt idx="16">
                  <c:v>ShIbnTaymiyyah</c:v>
                </c:pt>
                <c:pt idx="17">
                  <c:v>Dawlat_Islam2</c:v>
                </c:pt>
              </c:strCache>
            </c:strRef>
          </c:cat>
          <c:val>
            <c:numRef>
              <c:f>Sheet2!$E$2:$E$19</c:f>
              <c:numCache>
                <c:formatCode>General</c:formatCode>
                <c:ptCount val="18"/>
                <c:pt idx="0">
                  <c:v>0</c:v>
                </c:pt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Sheet2!$F$1</c:f>
              <c:strCache>
                <c:ptCount val="1"/>
                <c:pt idx="0">
                  <c:v>Dawlat_Islam2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Sheet2!$A$2:$A$19</c:f>
              <c:strCache>
                <c:ptCount val="18"/>
                <c:pt idx="0">
                  <c:v>IbnNabih</c:v>
                </c:pt>
                <c:pt idx="1">
                  <c:v>abusulayman321</c:v>
                </c:pt>
                <c:pt idx="2">
                  <c:v>Altarefe_En</c:v>
                </c:pt>
                <c:pt idx="3">
                  <c:v>BiladAlSham_Dhi</c:v>
                </c:pt>
                <c:pt idx="4">
                  <c:v>MansurAbuSayf</c:v>
                </c:pt>
                <c:pt idx="5">
                  <c:v>Taimiyyah</c:v>
                </c:pt>
                <c:pt idx="6">
                  <c:v>SaqrAnsaar</c:v>
                </c:pt>
                <c:pt idx="7">
                  <c:v>ahmadmusajibril</c:v>
                </c:pt>
                <c:pt idx="8">
                  <c:v>julaybeeeeb</c:v>
                </c:pt>
                <c:pt idx="9">
                  <c:v>KhorasanWitness</c:v>
                </c:pt>
                <c:pt idx="10">
                  <c:v>abuayubmuhammad</c:v>
                </c:pt>
                <c:pt idx="11">
                  <c:v>khorasan313</c:v>
                </c:pt>
                <c:pt idx="12">
                  <c:v>Khalid_Maghrebi</c:v>
                </c:pt>
                <c:pt idx="13">
                  <c:v>ShamiWitness</c:v>
                </c:pt>
                <c:pt idx="14">
                  <c:v>silenttweep</c:v>
                </c:pt>
                <c:pt idx="15">
                  <c:v>MaliWitness</c:v>
                </c:pt>
                <c:pt idx="16">
                  <c:v>ShIbnTaymiyyah</c:v>
                </c:pt>
                <c:pt idx="17">
                  <c:v>Dawlat_Islam2</c:v>
                </c:pt>
              </c:strCache>
            </c:strRef>
          </c:cat>
          <c:val>
            <c:numRef>
              <c:f>Sheet2!$F$2:$F$19</c:f>
              <c:numCache>
                <c:formatCode>General</c:formatCode>
                <c:ptCount val="18"/>
                <c:pt idx="0">
                  <c:v>104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22</c:v>
                </c:pt>
                <c:pt idx="10">
                  <c:v>0</c:v>
                </c:pt>
                <c:pt idx="11">
                  <c:v>12</c:v>
                </c:pt>
                <c:pt idx="12">
                  <c:v>10</c:v>
                </c:pt>
                <c:pt idx="13">
                  <c:v>0</c:v>
                </c:pt>
                <c:pt idx="14">
                  <c:v>0</c:v>
                </c:pt>
                <c:pt idx="15">
                  <c:v>20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</c:ser>
        <c:ser>
          <c:idx val="5"/>
          <c:order val="5"/>
          <c:tx>
            <c:strRef>
              <c:f>Sheet2!$G$1</c:f>
              <c:strCache>
                <c:ptCount val="1"/>
                <c:pt idx="0">
                  <c:v>FarisBritani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Sheet2!$A$2:$A$19</c:f>
              <c:strCache>
                <c:ptCount val="18"/>
                <c:pt idx="0">
                  <c:v>IbnNabih</c:v>
                </c:pt>
                <c:pt idx="1">
                  <c:v>abusulayman321</c:v>
                </c:pt>
                <c:pt idx="2">
                  <c:v>Altarefe_En</c:v>
                </c:pt>
                <c:pt idx="3">
                  <c:v>BiladAlSham_Dhi</c:v>
                </c:pt>
                <c:pt idx="4">
                  <c:v>MansurAbuSayf</c:v>
                </c:pt>
                <c:pt idx="5">
                  <c:v>Taimiyyah</c:v>
                </c:pt>
                <c:pt idx="6">
                  <c:v>SaqrAnsaar</c:v>
                </c:pt>
                <c:pt idx="7">
                  <c:v>ahmadmusajibril</c:v>
                </c:pt>
                <c:pt idx="8">
                  <c:v>julaybeeeeb</c:v>
                </c:pt>
                <c:pt idx="9">
                  <c:v>KhorasanWitness</c:v>
                </c:pt>
                <c:pt idx="10">
                  <c:v>abuayubmuhammad</c:v>
                </c:pt>
                <c:pt idx="11">
                  <c:v>khorasan313</c:v>
                </c:pt>
                <c:pt idx="12">
                  <c:v>Khalid_Maghrebi</c:v>
                </c:pt>
                <c:pt idx="13">
                  <c:v>ShamiWitness</c:v>
                </c:pt>
                <c:pt idx="14">
                  <c:v>silenttweep</c:v>
                </c:pt>
                <c:pt idx="15">
                  <c:v>MaliWitness</c:v>
                </c:pt>
                <c:pt idx="16">
                  <c:v>ShIbnTaymiyyah</c:v>
                </c:pt>
                <c:pt idx="17">
                  <c:v>Dawlat_Islam2</c:v>
                </c:pt>
              </c:strCache>
            </c:strRef>
          </c:cat>
          <c:val>
            <c:numRef>
              <c:f>Sheet2!$G$2:$G$19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20</c:v>
                </c:pt>
                <c:pt idx="14">
                  <c:v>0</c:v>
                </c:pt>
                <c:pt idx="15">
                  <c:v>0</c:v>
                </c:pt>
                <c:pt idx="16">
                  <c:v>4</c:v>
                </c:pt>
                <c:pt idx="17">
                  <c:v>0</c:v>
                </c:pt>
              </c:numCache>
            </c:numRef>
          </c:val>
        </c:ser>
        <c:ser>
          <c:idx val="6"/>
          <c:order val="6"/>
          <c:tx>
            <c:strRef>
              <c:f>Sheet2!$H$1</c:f>
              <c:strCache>
                <c:ptCount val="1"/>
                <c:pt idx="0">
                  <c:v>jab2victory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Sheet2!$A$2:$A$19</c:f>
              <c:strCache>
                <c:ptCount val="18"/>
                <c:pt idx="0">
                  <c:v>IbnNabih</c:v>
                </c:pt>
                <c:pt idx="1">
                  <c:v>abusulayman321</c:v>
                </c:pt>
                <c:pt idx="2">
                  <c:v>Altarefe_En</c:v>
                </c:pt>
                <c:pt idx="3">
                  <c:v>BiladAlSham_Dhi</c:v>
                </c:pt>
                <c:pt idx="4">
                  <c:v>MansurAbuSayf</c:v>
                </c:pt>
                <c:pt idx="5">
                  <c:v>Taimiyyah</c:v>
                </c:pt>
                <c:pt idx="6">
                  <c:v>SaqrAnsaar</c:v>
                </c:pt>
                <c:pt idx="7">
                  <c:v>ahmadmusajibril</c:v>
                </c:pt>
                <c:pt idx="8">
                  <c:v>julaybeeeeb</c:v>
                </c:pt>
                <c:pt idx="9">
                  <c:v>KhorasanWitness</c:v>
                </c:pt>
                <c:pt idx="10">
                  <c:v>abuayubmuhammad</c:v>
                </c:pt>
                <c:pt idx="11">
                  <c:v>khorasan313</c:v>
                </c:pt>
                <c:pt idx="12">
                  <c:v>Khalid_Maghrebi</c:v>
                </c:pt>
                <c:pt idx="13">
                  <c:v>ShamiWitness</c:v>
                </c:pt>
                <c:pt idx="14">
                  <c:v>silenttweep</c:v>
                </c:pt>
                <c:pt idx="15">
                  <c:v>MaliWitness</c:v>
                </c:pt>
                <c:pt idx="16">
                  <c:v>ShIbnTaymiyyah</c:v>
                </c:pt>
                <c:pt idx="17">
                  <c:v>Dawlat_Islam2</c:v>
                </c:pt>
              </c:strCache>
            </c:strRef>
          </c:cat>
          <c:val>
            <c:numRef>
              <c:f>Sheet2!$H$2:$H$19</c:f>
              <c:numCache>
                <c:formatCode>General</c:formatCode>
                <c:ptCount val="18"/>
                <c:pt idx="0">
                  <c:v>322</c:v>
                </c:pt>
                <c:pt idx="1">
                  <c:v>288</c:v>
                </c:pt>
                <c:pt idx="2">
                  <c:v>220</c:v>
                </c:pt>
                <c:pt idx="3">
                  <c:v>114</c:v>
                </c:pt>
                <c:pt idx="4">
                  <c:v>44</c:v>
                </c:pt>
                <c:pt idx="5">
                  <c:v>4</c:v>
                </c:pt>
                <c:pt idx="6">
                  <c:v>18</c:v>
                </c:pt>
                <c:pt idx="7">
                  <c:v>26</c:v>
                </c:pt>
                <c:pt idx="8">
                  <c:v>0</c:v>
                </c:pt>
                <c:pt idx="9">
                  <c:v>4</c:v>
                </c:pt>
                <c:pt idx="10">
                  <c:v>6</c:v>
                </c:pt>
                <c:pt idx="11">
                  <c:v>4</c:v>
                </c:pt>
                <c:pt idx="12">
                  <c:v>4</c:v>
                </c:pt>
                <c:pt idx="13">
                  <c:v>2</c:v>
                </c:pt>
                <c:pt idx="14">
                  <c:v>8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</c:ser>
        <c:ser>
          <c:idx val="7"/>
          <c:order val="7"/>
          <c:tx>
            <c:strRef>
              <c:f>Sheet2!$I$1</c:f>
              <c:strCache>
                <c:ptCount val="1"/>
                <c:pt idx="0">
                  <c:v>julaybeeeeb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Sheet2!$A$2:$A$19</c:f>
              <c:strCache>
                <c:ptCount val="18"/>
                <c:pt idx="0">
                  <c:v>IbnNabih</c:v>
                </c:pt>
                <c:pt idx="1">
                  <c:v>abusulayman321</c:v>
                </c:pt>
                <c:pt idx="2">
                  <c:v>Altarefe_En</c:v>
                </c:pt>
                <c:pt idx="3">
                  <c:v>BiladAlSham_Dhi</c:v>
                </c:pt>
                <c:pt idx="4">
                  <c:v>MansurAbuSayf</c:v>
                </c:pt>
                <c:pt idx="5">
                  <c:v>Taimiyyah</c:v>
                </c:pt>
                <c:pt idx="6">
                  <c:v>SaqrAnsaar</c:v>
                </c:pt>
                <c:pt idx="7">
                  <c:v>ahmadmusajibril</c:v>
                </c:pt>
                <c:pt idx="8">
                  <c:v>julaybeeeeb</c:v>
                </c:pt>
                <c:pt idx="9">
                  <c:v>KhorasanWitness</c:v>
                </c:pt>
                <c:pt idx="10">
                  <c:v>abuayubmuhammad</c:v>
                </c:pt>
                <c:pt idx="11">
                  <c:v>khorasan313</c:v>
                </c:pt>
                <c:pt idx="12">
                  <c:v>Khalid_Maghrebi</c:v>
                </c:pt>
                <c:pt idx="13">
                  <c:v>ShamiWitness</c:v>
                </c:pt>
                <c:pt idx="14">
                  <c:v>silenttweep</c:v>
                </c:pt>
                <c:pt idx="15">
                  <c:v>MaliWitness</c:v>
                </c:pt>
                <c:pt idx="16">
                  <c:v>ShIbnTaymiyyah</c:v>
                </c:pt>
                <c:pt idx="17">
                  <c:v>Dawlat_Islam2</c:v>
                </c:pt>
              </c:strCache>
            </c:strRef>
          </c:cat>
          <c:val>
            <c:numRef>
              <c:f>Sheet2!$I$2:$I$19</c:f>
              <c:numCache>
                <c:formatCode>General</c:formatCode>
                <c:ptCount val="18"/>
                <c:pt idx="0">
                  <c:v>186</c:v>
                </c:pt>
                <c:pt idx="1">
                  <c:v>44</c:v>
                </c:pt>
                <c:pt idx="2">
                  <c:v>16</c:v>
                </c:pt>
                <c:pt idx="3">
                  <c:v>28</c:v>
                </c:pt>
                <c:pt idx="4">
                  <c:v>80</c:v>
                </c:pt>
                <c:pt idx="5">
                  <c:v>98</c:v>
                </c:pt>
                <c:pt idx="6">
                  <c:v>24</c:v>
                </c:pt>
                <c:pt idx="7">
                  <c:v>0</c:v>
                </c:pt>
                <c:pt idx="8">
                  <c:v>0</c:v>
                </c:pt>
                <c:pt idx="9">
                  <c:v>30</c:v>
                </c:pt>
                <c:pt idx="10">
                  <c:v>44</c:v>
                </c:pt>
                <c:pt idx="11">
                  <c:v>22</c:v>
                </c:pt>
                <c:pt idx="12">
                  <c:v>26</c:v>
                </c:pt>
                <c:pt idx="13">
                  <c:v>0</c:v>
                </c:pt>
                <c:pt idx="14">
                  <c:v>24</c:v>
                </c:pt>
                <c:pt idx="15">
                  <c:v>10</c:v>
                </c:pt>
                <c:pt idx="16">
                  <c:v>32</c:v>
                </c:pt>
                <c:pt idx="17">
                  <c:v>30</c:v>
                </c:pt>
              </c:numCache>
            </c:numRef>
          </c:val>
        </c:ser>
        <c:ser>
          <c:idx val="8"/>
          <c:order val="8"/>
          <c:tx>
            <c:strRef>
              <c:f>Sheet2!$J$1</c:f>
              <c:strCache>
                <c:ptCount val="1"/>
                <c:pt idx="0">
                  <c:v>onthatpath3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Sheet2!$A$2:$A$19</c:f>
              <c:strCache>
                <c:ptCount val="18"/>
                <c:pt idx="0">
                  <c:v>IbnNabih</c:v>
                </c:pt>
                <c:pt idx="1">
                  <c:v>abusulayman321</c:v>
                </c:pt>
                <c:pt idx="2">
                  <c:v>Altarefe_En</c:v>
                </c:pt>
                <c:pt idx="3">
                  <c:v>BiladAlSham_Dhi</c:v>
                </c:pt>
                <c:pt idx="4">
                  <c:v>MansurAbuSayf</c:v>
                </c:pt>
                <c:pt idx="5">
                  <c:v>Taimiyyah</c:v>
                </c:pt>
                <c:pt idx="6">
                  <c:v>SaqrAnsaar</c:v>
                </c:pt>
                <c:pt idx="7">
                  <c:v>ahmadmusajibril</c:v>
                </c:pt>
                <c:pt idx="8">
                  <c:v>julaybeeeeb</c:v>
                </c:pt>
                <c:pt idx="9">
                  <c:v>KhorasanWitness</c:v>
                </c:pt>
                <c:pt idx="10">
                  <c:v>abuayubmuhammad</c:v>
                </c:pt>
                <c:pt idx="11">
                  <c:v>khorasan313</c:v>
                </c:pt>
                <c:pt idx="12">
                  <c:v>Khalid_Maghrebi</c:v>
                </c:pt>
                <c:pt idx="13">
                  <c:v>ShamiWitness</c:v>
                </c:pt>
                <c:pt idx="14">
                  <c:v>silenttweep</c:v>
                </c:pt>
                <c:pt idx="15">
                  <c:v>MaliWitness</c:v>
                </c:pt>
                <c:pt idx="16">
                  <c:v>ShIbnTaymiyyah</c:v>
                </c:pt>
                <c:pt idx="17">
                  <c:v>Dawlat_Islam2</c:v>
                </c:pt>
              </c:strCache>
            </c:strRef>
          </c:cat>
          <c:val>
            <c:numRef>
              <c:f>Sheet2!$J$2:$J$19</c:f>
              <c:numCache>
                <c:formatCode>General</c:formatCode>
                <c:ptCount val="18"/>
                <c:pt idx="0">
                  <c:v>32</c:v>
                </c:pt>
                <c:pt idx="1">
                  <c:v>70</c:v>
                </c:pt>
                <c:pt idx="2">
                  <c:v>68</c:v>
                </c:pt>
                <c:pt idx="3">
                  <c:v>4</c:v>
                </c:pt>
                <c:pt idx="4">
                  <c:v>2</c:v>
                </c:pt>
                <c:pt idx="5">
                  <c:v>18</c:v>
                </c:pt>
                <c:pt idx="6">
                  <c:v>18</c:v>
                </c:pt>
                <c:pt idx="7">
                  <c:v>26</c:v>
                </c:pt>
                <c:pt idx="8">
                  <c:v>58</c:v>
                </c:pt>
                <c:pt idx="9">
                  <c:v>2</c:v>
                </c:pt>
                <c:pt idx="10">
                  <c:v>0</c:v>
                </c:pt>
                <c:pt idx="11">
                  <c:v>0</c:v>
                </c:pt>
                <c:pt idx="12">
                  <c:v>10</c:v>
                </c:pt>
                <c:pt idx="13">
                  <c:v>16</c:v>
                </c:pt>
                <c:pt idx="14">
                  <c:v>18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5968512"/>
        <c:axId val="165974784"/>
      </c:barChart>
      <c:catAx>
        <c:axId val="165968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Retweeted</a:t>
                </a:r>
                <a:r>
                  <a:rPr lang="en-US" baseline="0"/>
                  <a:t> User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974784"/>
        <c:crosses val="autoZero"/>
        <c:auto val="1"/>
        <c:lblAlgn val="ctr"/>
        <c:lblOffset val="100"/>
        <c:noMultiLvlLbl val="0"/>
      </c:catAx>
      <c:valAx>
        <c:axId val="165974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Retweet 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968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B392-C2AA-4E58-8815-8A04F1510048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178B-C3B9-4EC9-88A6-FD9923790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8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B392-C2AA-4E58-8815-8A04F1510048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178B-C3B9-4EC9-88A6-FD9923790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2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B392-C2AA-4E58-8815-8A04F1510048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178B-C3B9-4EC9-88A6-FD9923790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6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B392-C2AA-4E58-8815-8A04F1510048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178B-C3B9-4EC9-88A6-FD9923790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7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B392-C2AA-4E58-8815-8A04F1510048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178B-C3B9-4EC9-88A6-FD9923790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6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B392-C2AA-4E58-8815-8A04F1510048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178B-C3B9-4EC9-88A6-FD9923790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4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B392-C2AA-4E58-8815-8A04F1510048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178B-C3B9-4EC9-88A6-FD9923790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1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B392-C2AA-4E58-8815-8A04F1510048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178B-C3B9-4EC9-88A6-FD9923790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1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B392-C2AA-4E58-8815-8A04F1510048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178B-C3B9-4EC9-88A6-FD9923790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7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B392-C2AA-4E58-8815-8A04F1510048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178B-C3B9-4EC9-88A6-FD9923790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3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B392-C2AA-4E58-8815-8A04F1510048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178B-C3B9-4EC9-88A6-FD9923790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99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1B392-C2AA-4E58-8815-8A04F1510048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1178B-C3B9-4EC9-88A6-FD9923790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3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2983" t="13786" r="15526" b="9358"/>
          <a:stretch/>
        </p:blipFill>
        <p:spPr>
          <a:xfrm>
            <a:off x="1171075" y="0"/>
            <a:ext cx="9384631" cy="670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32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2567" t="12593" r="36826" b="9814"/>
          <a:stretch/>
        </p:blipFill>
        <p:spPr>
          <a:xfrm>
            <a:off x="2360022" y="365125"/>
            <a:ext cx="7069727" cy="595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54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2396" t="23704" r="20000" b="17222"/>
          <a:stretch/>
        </p:blipFill>
        <p:spPr>
          <a:xfrm>
            <a:off x="2514600" y="365125"/>
            <a:ext cx="870585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56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3912450"/>
              </p:ext>
            </p:extLst>
          </p:nvPr>
        </p:nvGraphicFramePr>
        <p:xfrm>
          <a:off x="1138989" y="365125"/>
          <a:ext cx="10042357" cy="6019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78538" y="4136572"/>
            <a:ext cx="26299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*Chart reflects 2700 tweets of 13080 collected</a:t>
            </a:r>
            <a:endParaRPr lang="en-US" sz="800" dirty="0"/>
          </a:p>
        </p:txBody>
      </p:sp>
      <p:sp>
        <p:nvSpPr>
          <p:cNvPr id="5" name="Rectangle 4"/>
          <p:cNvSpPr/>
          <p:nvPr/>
        </p:nvSpPr>
        <p:spPr>
          <a:xfrm>
            <a:off x="2220686" y="6104709"/>
            <a:ext cx="7968343" cy="435428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29943" y="6322423"/>
            <a:ext cx="1105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Nine Accounts</a:t>
            </a:r>
            <a:endParaRPr lang="en-US" sz="1200" dirty="0"/>
          </a:p>
        </p:txBody>
      </p:sp>
      <p:sp>
        <p:nvSpPr>
          <p:cNvPr id="2" name="Oval 1"/>
          <p:cNvSpPr/>
          <p:nvPr/>
        </p:nvSpPr>
        <p:spPr>
          <a:xfrm rot="2590796">
            <a:off x="1677082" y="4846966"/>
            <a:ext cx="326875" cy="7627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5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9912" t="14015" r="9562" b="8791"/>
          <a:stretch/>
        </p:blipFill>
        <p:spPr>
          <a:xfrm>
            <a:off x="657726" y="-22506"/>
            <a:ext cx="11175611" cy="688050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 rot="3565920">
            <a:off x="5334682" y="3815609"/>
            <a:ext cx="326875" cy="7627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00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211" t="12819" r="16404" b="9304"/>
          <a:stretch/>
        </p:blipFill>
        <p:spPr>
          <a:xfrm>
            <a:off x="2229852" y="182449"/>
            <a:ext cx="8053138" cy="648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40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20</Words>
  <Application>Microsoft Office PowerPoint</Application>
  <PresentationFormat>Custom</PresentationFormat>
  <Paragraphs>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Description</dc:title>
  <dc:creator>Evan Phillips</dc:creator>
  <cp:lastModifiedBy>Mason</cp:lastModifiedBy>
  <cp:revision>23</cp:revision>
  <dcterms:created xsi:type="dcterms:W3CDTF">2014-11-13T03:52:27Z</dcterms:created>
  <dcterms:modified xsi:type="dcterms:W3CDTF">2014-12-08T02:56:55Z</dcterms:modified>
</cp:coreProperties>
</file>