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20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21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21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55703EF-1A10-4D7C-970F-F2BCCCE672D4}" type="slidenum">
              <a:rPr lang="ru-RU" sz="1400" b="0" strike="noStrike" spc="-1">
                <a:latin typeface="Times New Roman"/>
              </a:rPr>
              <a:pPr algn="r"/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761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7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853758-6215-402C-9A37-2BC7575F0C3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7_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7288F01-E4D0-4DF3-982D-406251BD4E2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5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7_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C94B881-D3B3-413D-85B6-AC0B13EA1AD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7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7_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E33E933-2DFA-4E64-991A-407C9584FDD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7_0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150315D-9E00-4795-993E-D44BD9B27FC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10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pPr algn="ctr">
                <a:lnSpc>
                  <a:spcPct val="100000"/>
                </a:lnSpc>
              </a:pPr>
              <a:t>21/06/2021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pPr algn="ctr">
                <a:lnSpc>
                  <a:spcPct val="100000"/>
                </a:lnSpc>
              </a:pPr>
              <a:t>21/06/2021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pPr algn="ctr">
                <a:lnSpc>
                  <a:spcPct val="100000"/>
                </a:lnSpc>
              </a:pPr>
              <a:t>21/06/2021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pPr algn="ctr">
                <a:lnSpc>
                  <a:spcPct val="100000"/>
                </a:lnSpc>
              </a:pPr>
              <a:t>21/06/2021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pPr algn="ctr">
                <a:lnSpc>
                  <a:spcPct val="100000"/>
                </a:lnSpc>
              </a:pPr>
              <a:t>21/06/2021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pPr algn="ctr">
                <a:lnSpc>
                  <a:spcPct val="100000"/>
                </a:lnSpc>
              </a:pPr>
              <a:t>21/06/2021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pPr algn="ctr">
                <a:lnSpc>
                  <a:spcPct val="100000"/>
                </a:lnSpc>
              </a:pPr>
              <a:t>21/06/2021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pPr algn="ctr">
                <a:lnSpc>
                  <a:spcPct val="100000"/>
                </a:lnSpc>
              </a:pPr>
              <a:t>21/06/2021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pPr algn="ctr">
                <a:lnSpc>
                  <a:spcPct val="100000"/>
                </a:lnSpc>
              </a:pPr>
              <a:t>21/06/2021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pPr algn="ctr">
                <a:lnSpc>
                  <a:spcPct val="100000"/>
                </a:lnSpc>
              </a:pPr>
              <a:t>21/06/2021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A265FB81-F4BB-45E5-B6AD-33EDE006146F}" type="datetime">
              <a:rPr lang="fr-FR" sz="1400" b="0" strike="noStrike" spc="-1" smtClean="0">
                <a:solidFill>
                  <a:srgbClr val="8B8D97"/>
                </a:solidFill>
                <a:latin typeface="Arial"/>
              </a:rPr>
              <a:pPr algn="ctr">
                <a:lnSpc>
                  <a:spcPct val="100000"/>
                </a:lnSpc>
              </a:pPr>
              <a:t>21/06/2021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6/21/2021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r"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Your footer here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6E618B2E-C4E6-4EBD-9691-11A3CB3088C4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re 5"/>
          <p:cNvSpPr txBox="1"/>
          <p:nvPr/>
        </p:nvSpPr>
        <p:spPr>
          <a:xfrm>
            <a:off x="2555776" y="1484784"/>
            <a:ext cx="4392000" cy="1656184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/>
          <a:p>
            <a:pPr lvl="0" algn="ctr"/>
            <a:r>
              <a:rPr lang="ru-RU" sz="4800" b="1" cap="all" spc="-1" dirty="0" smtClean="0">
                <a:latin typeface="Calibri" pitchFamily="34" charset="0"/>
                <a:cs typeface="Calibri" pitchFamily="34" charset="0"/>
              </a:rPr>
              <a:t>ЧКМ</a:t>
            </a:r>
            <a:r>
              <a:rPr sz="3200" dirty="0">
                <a:latin typeface="Calibri" pitchFamily="34" charset="0"/>
                <a:cs typeface="Calibri" pitchFamily="34" charset="0"/>
              </a:rPr>
              <a:t/>
            </a:r>
            <a:br>
              <a:rPr sz="3200" dirty="0">
                <a:latin typeface="Calibri" pitchFamily="34" charset="0"/>
                <a:cs typeface="Calibri" pitchFamily="34" charset="0"/>
              </a:rPr>
            </a:br>
            <a:r>
              <a:rPr sz="3200" dirty="0">
                <a:latin typeface="Calibri" pitchFamily="34" charset="0"/>
                <a:cs typeface="Calibri" pitchFamily="34" charset="0"/>
              </a:rPr>
              <a:t/>
            </a:r>
            <a:br>
              <a:rPr sz="3200" dirty="0">
                <a:latin typeface="Calibri" pitchFamily="34" charset="0"/>
                <a:cs typeface="Calibri" pitchFamily="34" charset="0"/>
              </a:rPr>
            </a:br>
            <a:r>
              <a:rPr lang="ru-RU" sz="1200" b="1" cap="all" spc="-1" dirty="0" smtClean="0">
                <a:latin typeface="Calibri" pitchFamily="34" charset="0"/>
                <a:cs typeface="Calibri" pitchFamily="34" charset="0"/>
              </a:rPr>
              <a:t>частный компьютерный мастер</a:t>
            </a:r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200" b="1" strike="noStrike" cap="all" spc="-1" dirty="0" smtClean="0">
                <a:latin typeface="Calibri" pitchFamily="34" charset="0"/>
                <a:cs typeface="Calibri" pitchFamily="34" charset="0"/>
              </a:rPr>
              <a:t>визитка </a:t>
            </a:r>
            <a:r>
              <a:rPr lang="ru-RU" sz="1200" b="1" cap="all" spc="-1" dirty="0" smtClean="0">
                <a:latin typeface="Calibri" pitchFamily="34" charset="0"/>
                <a:cs typeface="Calibri" pitchFamily="34" charset="0"/>
              </a:rPr>
              <a:t>мастера</a:t>
            </a:r>
            <a:endParaRPr lang="en-US" sz="1200" b="0" strike="noStrike" spc="-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3" name="Espace réservé de la date 1"/>
          <p:cNvSpPr txBox="1"/>
          <p:nvPr/>
        </p:nvSpPr>
        <p:spPr>
          <a:xfrm>
            <a:off x="3635896" y="4581128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300" b="0" strike="noStrike" spc="-1" dirty="0">
                <a:solidFill>
                  <a:srgbClr val="8B8D97"/>
                </a:solidFill>
                <a:latin typeface="Arial"/>
              </a:rPr>
              <a:t>б1-ИФСТипу11</a:t>
            </a:r>
            <a:endParaRPr lang="ru-RU" sz="1300" b="0" strike="noStrike" spc="-1" dirty="0">
              <a:latin typeface="Times New Roman"/>
            </a:endParaRPr>
          </a:p>
        </p:txBody>
      </p:sp>
      <p:sp>
        <p:nvSpPr>
          <p:cNvPr id="214" name="ZoneTexte 2"/>
          <p:cNvSpPr/>
          <p:nvPr/>
        </p:nvSpPr>
        <p:spPr>
          <a:xfrm>
            <a:off x="3131840" y="5013176"/>
            <a:ext cx="3000643" cy="1398808"/>
          </a:xfrm>
          <a:prstGeom prst="rect">
            <a:avLst/>
          </a:prstGeom>
          <a:noFill/>
          <a:ln w="38100">
            <a:solidFill>
              <a:srgbClr val="FFFFFF">
                <a:lumMod val="7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44000" tIns="144000" rIns="144000" bIns="144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cap="small" spc="-1" dirty="0" smtClean="0">
                <a:solidFill>
                  <a:srgbClr val="00204F"/>
                </a:solidFill>
                <a:latin typeface="Arial"/>
              </a:rPr>
              <a:t>Грачев Александр Евгеньевич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cap="small" spc="-1" dirty="0" smtClean="0">
                <a:solidFill>
                  <a:srgbClr val="00204F"/>
                </a:solidFill>
                <a:latin typeface="Arial"/>
              </a:rPr>
              <a:t>№ 202564</a:t>
            </a: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11_2"/>
          <p:cNvSpPr txBox="1"/>
          <p:nvPr/>
        </p:nvSpPr>
        <p:spPr>
          <a:xfrm>
            <a:off x="467544" y="548680"/>
            <a:ext cx="8229240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</a:rPr>
              <a:t>Контактная информация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146" name="Picture 2" descr="C:\Games\ГосЗадания СГТУ\2 СИМЕСТР\ПРОГРАММИРОВАНИЕ ИНТЕРНЕТ ПРИЛОЖЕНИЙ\Задачи\Задачи готовые\Zadanie 1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00808"/>
            <a:ext cx="7764507" cy="37685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re 3"/>
          <p:cNvSpPr txBox="1"/>
          <p:nvPr/>
        </p:nvSpPr>
        <p:spPr>
          <a:xfrm>
            <a:off x="1763688" y="332656"/>
            <a:ext cx="5338544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cap="all" spc="-1" dirty="0" err="1" smtClean="0">
                <a:latin typeface="Calibri" pitchFamily="34" charset="0"/>
                <a:cs typeface="Calibri" pitchFamily="34" charset="0"/>
              </a:rPr>
              <a:t>Целевая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0" strike="noStrike" cap="all" spc="-1" dirty="0" err="1" smtClean="0">
                <a:latin typeface="Calibri" pitchFamily="34" charset="0"/>
                <a:cs typeface="Calibri" pitchFamily="34" charset="0"/>
              </a:rPr>
              <a:t>аудитория</a:t>
            </a:r>
            <a:endParaRPr lang="en-US" sz="3200" b="0" strike="noStrike" spc="-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6" name="Espace réservé du contenu 4"/>
          <p:cNvSpPr txBox="1"/>
          <p:nvPr/>
        </p:nvSpPr>
        <p:spPr>
          <a:xfrm>
            <a:off x="1043608" y="1700808"/>
            <a:ext cx="6912768" cy="3672408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600" b="1" strike="noStrike" spc="-1" dirty="0" err="1">
                <a:solidFill>
                  <a:srgbClr val="00204F"/>
                </a:solidFill>
                <a:latin typeface="Calibri" pitchFamily="34" charset="0"/>
                <a:cs typeface="Calibri" pitchFamily="34" charset="0"/>
              </a:rPr>
              <a:t>Возрастная</a:t>
            </a:r>
            <a:r>
              <a:rPr lang="en-US" sz="1600" b="1" strike="noStrike" spc="-1" dirty="0">
                <a:solidFill>
                  <a:srgbClr val="00204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strike="noStrike" spc="-1" dirty="0" err="1">
                <a:solidFill>
                  <a:srgbClr val="00204F"/>
                </a:solidFill>
                <a:latin typeface="Calibri" pitchFamily="34" charset="0"/>
                <a:cs typeface="Calibri" pitchFamily="34" charset="0"/>
              </a:rPr>
              <a:t>категория</a:t>
            </a:r>
            <a:r>
              <a:rPr lang="en-US" sz="1600" b="1" strike="noStrike" spc="-1" dirty="0">
                <a:solidFill>
                  <a:srgbClr val="00204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strike="noStrike" spc="-1" dirty="0" err="1">
                <a:solidFill>
                  <a:srgbClr val="00204F"/>
                </a:solidFill>
                <a:latin typeface="Calibri" pitchFamily="34" charset="0"/>
                <a:cs typeface="Calibri" pitchFamily="34" charset="0"/>
              </a:rPr>
              <a:t>не</a:t>
            </a:r>
            <a:r>
              <a:rPr lang="en-US" sz="1600" b="1" strike="noStrike" spc="-1" dirty="0">
                <a:solidFill>
                  <a:srgbClr val="00204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strike="noStrike" spc="-1" dirty="0" err="1">
                <a:solidFill>
                  <a:srgbClr val="00204F"/>
                </a:solidFill>
                <a:latin typeface="Calibri" pitchFamily="34" charset="0"/>
                <a:cs typeface="Calibri" pitchFamily="34" charset="0"/>
              </a:rPr>
              <a:t>ограничена</a:t>
            </a:r>
            <a:endParaRPr lang="en-US" sz="1600" b="0" strike="noStrike" spc="-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  <a:spcBef>
                <a:spcPts val="221"/>
              </a:spcBef>
              <a:tabLst>
                <a:tab pos="0" algn="l"/>
              </a:tabLst>
            </a:pPr>
            <a:r>
              <a:rPr lang="ru-RU" sz="1400" b="0" strike="noStrike" spc="-1" dirty="0" smtClean="0">
                <a:solidFill>
                  <a:srgbClr val="00204F"/>
                </a:solidFill>
                <a:latin typeface="Calibri" pitchFamily="34" charset="0"/>
                <a:cs typeface="Calibri" pitchFamily="34" charset="0"/>
              </a:rPr>
              <a:t>Визитка будет интересна </a:t>
            </a:r>
            <a:r>
              <a:rPr lang="en-US" sz="1400" b="0" strike="noStrike" spc="-1" dirty="0" smtClean="0">
                <a:solidFill>
                  <a:srgbClr val="00204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1400" b="0" strike="noStrike" spc="-1" dirty="0" smtClean="0">
                <a:solidFill>
                  <a:srgbClr val="00204F"/>
                </a:solidFill>
                <a:latin typeface="Calibri" pitchFamily="34" charset="0"/>
                <a:cs typeface="Calibri" pitchFamily="34" charset="0"/>
              </a:rPr>
              <a:t>тем людям, которые нуждаются в помощи ремонта, восстановление </a:t>
            </a:r>
            <a:r>
              <a:rPr lang="ru-RU" sz="1400" spc="-1" dirty="0" err="1" smtClean="0">
                <a:solidFill>
                  <a:srgbClr val="00204F"/>
                </a:solidFill>
                <a:latin typeface="Calibri" pitchFamily="34" charset="0"/>
                <a:cs typeface="Calibri" pitchFamily="34" charset="0"/>
              </a:rPr>
              <a:t>пк</a:t>
            </a:r>
            <a:r>
              <a:rPr lang="ru-RU" sz="1400" spc="-1" dirty="0" smtClean="0">
                <a:solidFill>
                  <a:srgbClr val="00204F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  <a:spcBef>
                <a:spcPts val="221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  <a:spcBef>
                <a:spcPts val="221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ru-RU" sz="1600" b="1" strike="noStrike" spc="-1" dirty="0" smtClean="0">
                <a:latin typeface="Calibri" pitchFamily="34" charset="0"/>
                <a:cs typeface="Calibri" pitchFamily="34" charset="0"/>
              </a:rPr>
              <a:t>Клиенты не особо разбирающиеся</a:t>
            </a:r>
            <a:r>
              <a:rPr lang="ru-RU" sz="1600" b="1" spc="-1" dirty="0" smtClean="0">
                <a:latin typeface="Calibri" pitchFamily="34" charset="0"/>
                <a:cs typeface="Calibri" pitchFamily="34" charset="0"/>
              </a:rPr>
              <a:t> в железе</a:t>
            </a:r>
            <a:endParaRPr lang="ru-RU" sz="1600" spc="-1" dirty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281"/>
              </a:spcBef>
              <a:tabLst>
                <a:tab pos="0" algn="l"/>
              </a:tabLst>
            </a:pPr>
            <a:r>
              <a:rPr lang="ru-RU" sz="1400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граждане, обладающие компьютерной техникой, поэтому можно утверждать, что потенциальная клиентура предпринимателя – это весь город</a:t>
            </a:r>
            <a:endParaRPr lang="en-US" sz="1400" b="0" strike="noStrike" spc="-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  <a:spcBef>
                <a:spcPts val="221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  <a:spcBef>
                <a:spcPts val="221"/>
              </a:spcBef>
              <a:tabLst>
                <a:tab pos="0" algn="l"/>
              </a:tabLst>
            </a:pPr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Главное – это комфорт</a:t>
            </a:r>
          </a:p>
          <a:p>
            <a:pPr algn="ctr">
              <a:lnSpc>
                <a:spcPct val="100000"/>
              </a:lnSpc>
              <a:spcBef>
                <a:spcPts val="221"/>
              </a:spcBef>
              <a:tabLst>
                <a:tab pos="0" algn="l"/>
              </a:tabLst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Люди несут технику в ремонт по пути на работу или возвращаясь с нее, чтобы не тратить лишнее время на дорогу</a:t>
            </a:r>
            <a:r>
              <a:rPr lang="ru-RU" sz="1400" dirty="0" smtClean="0"/>
              <a:t>.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3_0"/>
          <p:cNvSpPr txBox="1"/>
          <p:nvPr/>
        </p:nvSpPr>
        <p:spPr>
          <a:xfrm>
            <a:off x="2339752" y="274680"/>
            <a:ext cx="440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cap="all" spc="-1" dirty="0" err="1" smtClean="0">
                <a:latin typeface="Calibri" pitchFamily="34" charset="0"/>
                <a:cs typeface="Calibri" pitchFamily="34" charset="0"/>
              </a:rPr>
              <a:t>Функции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400" b="0" strike="noStrike" cap="all" spc="-1" dirty="0" err="1" smtClean="0">
                <a:latin typeface="Calibri" pitchFamily="34" charset="0"/>
                <a:cs typeface="Calibri" pitchFamily="34" charset="0"/>
              </a:rPr>
              <a:t>сайта</a:t>
            </a:r>
            <a:endParaRPr lang="en-US" sz="4400" b="0" strike="noStrike" spc="-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0" name="Espace réservé du contenu 4_0"/>
          <p:cNvSpPr txBox="1"/>
          <p:nvPr/>
        </p:nvSpPr>
        <p:spPr>
          <a:xfrm>
            <a:off x="2051720" y="1844824"/>
            <a:ext cx="5050440" cy="2155696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lstStyle/>
          <a:p>
            <a:pPr algn="just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200" b="1" strike="noStrike" spc="-1" dirty="0" smtClean="0">
                <a:solidFill>
                  <a:srgbClr val="00204F"/>
                </a:solidFill>
                <a:latin typeface="Arial"/>
              </a:rPr>
              <a:t>Просмотр услуг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200" b="1" strike="noStrike" spc="-1" dirty="0" smtClean="0">
                <a:solidFill>
                  <a:srgbClr val="00204F"/>
                </a:solidFill>
                <a:latin typeface="Arial"/>
              </a:rPr>
              <a:t>Возможность отправки </a:t>
            </a:r>
            <a:r>
              <a:rPr lang="ru-RU" sz="2200" b="1" spc="-1" dirty="0" smtClean="0">
                <a:solidFill>
                  <a:srgbClr val="00204F"/>
                </a:solidFill>
                <a:latin typeface="Arial"/>
              </a:rPr>
              <a:t>заявки </a:t>
            </a:r>
            <a:r>
              <a:rPr lang="en-US" sz="2200" b="1" spc="-1" dirty="0" smtClean="0">
                <a:solidFill>
                  <a:srgbClr val="00204F"/>
                </a:solidFill>
                <a:latin typeface="Arial"/>
              </a:rPr>
              <a:t>/ </a:t>
            </a:r>
            <a:r>
              <a:rPr lang="ru-RU" sz="2200" b="1" spc="-1" dirty="0" smtClean="0">
                <a:solidFill>
                  <a:srgbClr val="00204F"/>
                </a:solidFill>
                <a:latin typeface="Arial"/>
              </a:rPr>
              <a:t>обратный звонок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lide Number Placeholder 4_0"/>
          <p:cNvSpPr txBox="1"/>
          <p:nvPr/>
        </p:nvSpPr>
        <p:spPr>
          <a:xfrm>
            <a:off x="70102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ru-RU" sz="1200" b="0" strike="noStrike" spc="-1" dirty="0">
              <a:latin typeface="Times New Roman"/>
            </a:endParaRPr>
          </a:p>
        </p:txBody>
      </p:sp>
      <p:sp>
        <p:nvSpPr>
          <p:cNvPr id="226" name="Rectangle 11_0"/>
          <p:cNvSpPr txBox="1"/>
          <p:nvPr/>
        </p:nvSpPr>
        <p:spPr>
          <a:xfrm>
            <a:off x="0" y="71280"/>
            <a:ext cx="8229240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Rectangle 11_1"/>
          <p:cNvSpPr/>
          <p:nvPr/>
        </p:nvSpPr>
        <p:spPr>
          <a:xfrm>
            <a:off x="323528" y="404664"/>
            <a:ext cx="8229240" cy="79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err="1" smtClean="0">
                <a:latin typeface="Calibri" pitchFamily="34" charset="0"/>
                <a:cs typeface="Calibri" pitchFamily="34" charset="0"/>
              </a:rPr>
              <a:t>Шапка</a:t>
            </a:r>
            <a:endParaRPr lang="ru-RU" sz="4400" b="0" strike="noStrike" spc="-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2" descr="C:\Games\ГосЗадания СГТУ\2 СИМЕСТР\ПРОГРАММИРОВАНИЕ ИНТЕРНЕТ ПРИЛОЖЕНИЙ\Задачи\Задачи готовые\Zadanie 1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8173455" cy="38164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11_4"/>
          <p:cNvSpPr txBox="1"/>
          <p:nvPr/>
        </p:nvSpPr>
        <p:spPr>
          <a:xfrm>
            <a:off x="467544" y="620688"/>
            <a:ext cx="8229240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</a:rPr>
              <a:t>Информация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Rectangle 11_5"/>
          <p:cNvSpPr/>
          <p:nvPr/>
        </p:nvSpPr>
        <p:spPr>
          <a:xfrm>
            <a:off x="467544" y="476672"/>
            <a:ext cx="8229240" cy="79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Picture 2" descr="C:\Games\ГосЗадания СГТУ\2 СИМЕСТР\ПРОГРАММИРОВАНИЕ ИНТЕРНЕТ ПРИЛОЖЕНИЙ\Задачи\Задачи готовые\Zadanie 1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340768"/>
            <a:ext cx="8037964" cy="40508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Games\ГосЗадания СГТУ\2 СИМЕСТР\ПРОГРАММИРОВАНИЕ ИНТЕРНЕТ ПРИЛОЖЕНИЙ\Задачи\Задачи готовые\Zadanie 1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8208912" cy="5181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11_6"/>
          <p:cNvSpPr txBox="1"/>
          <p:nvPr/>
        </p:nvSpPr>
        <p:spPr>
          <a:xfrm>
            <a:off x="467544" y="548680"/>
            <a:ext cx="8229240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spc="-1" dirty="0" smtClean="0">
                <a:solidFill>
                  <a:srgbClr val="000000"/>
                </a:solidFill>
                <a:latin typeface="Calibri"/>
              </a:rPr>
              <a:t>Услуги мастера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98" name="Picture 2" descr="C:\Games\ГосЗадания СГТУ\2 СИМЕСТР\ПРОГРАММИРОВАНИЕ ИНТЕРНЕТ ПРИЛОЖЕНИЙ\Задачи\Задачи готовые\Zadanie 1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68760"/>
            <a:ext cx="8507875" cy="437862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11_10"/>
          <p:cNvSpPr txBox="1"/>
          <p:nvPr/>
        </p:nvSpPr>
        <p:spPr>
          <a:xfrm>
            <a:off x="0" y="476672"/>
            <a:ext cx="8748464" cy="7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</a:rPr>
              <a:t>Отправка письма / обратная связь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22" name="Picture 2" descr="C:\Games\ГосЗадания СГТУ\2 СИМЕСТР\ПРОГРАММИРОВАНИЕ ИНТЕРНЕТ ПРИЛОЖЕНИЙ\Задачи\Задачи готовые\Zadanie 1\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412776"/>
            <a:ext cx="6956805" cy="439248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Games\ГосЗадания СГТУ\2 СИМЕСТР\ПРОГРАММИРОВАНИЕ ИНТЕРНЕТ ПРИЛОЖЕНИЙ\Задачи\Задачи готовые\Zadanie 1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76672"/>
            <a:ext cx="3381376" cy="59261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4619</TotalTime>
  <Words>104</Words>
  <Application>Microsoft Office PowerPoint</Application>
  <PresentationFormat>Экран (4:3)</PresentationFormat>
  <Paragraphs>30</Paragraphs>
  <Slides>10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Аспект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- Old Style</dc:title>
  <dc:creator>showeet.com</dc:creator>
  <cp:lastModifiedBy>alexfoxy</cp:lastModifiedBy>
  <cp:revision>9</cp:revision>
  <dcterms:created xsi:type="dcterms:W3CDTF">2012-01-16T12:17:13Z</dcterms:created>
  <dcterms:modified xsi:type="dcterms:W3CDTF">2021-06-20T20:49:04Z</dcterms:modified>
  <cp:category>Templates</cp:category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Affichage à l'écran (4:3)</vt:lpwstr>
  </property>
  <property fmtid="{D5CDD505-2E9C-101B-9397-08002B2CF9AE}" pid="4" name="Slides">
    <vt:i4>3</vt:i4>
  </property>
</Properties>
</file>