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EventLite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236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Grabowski (cgrabows)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Kamal Balasubramanian Sharath(kamalanb)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Features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platform to buy/sell* tickets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Users will be able to: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Host Events and Sell Tickets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Buy Tickets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Search for events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Review Events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Embed Live Stream YouTube links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*No Payment Gateway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1 - Progress 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User Account Creation/ Activation - Done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Facebook Login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Google+ Login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Manual Registration based login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Email Activation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Password Recovery -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Post Event -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Events hosted by user - Page -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Global Events - Minimal -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Search Events - Minimal - Done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Issues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Social Authentication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Python-social-auth library as authentication backend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Postgres or Mongodb?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Mongodb for location based search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Postgres - location extensions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2	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Ticket Sale Feature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Full Search Feature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Search using location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Full text search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Search based on category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Global Stream of Events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Events near user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Top events in particular category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Location Info in Event Info Page - Google Maps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