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theaigames.com/competitions/ultimate-tic-tac-toe/games/590b73ce4ee9c605a9d7799d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1061125"/>
            <a:ext cx="8520600" cy="1308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Introducing LoserBot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 Chris Grabowski and Nick Tackowiak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x="311700" y="1152475"/>
            <a:ext cx="42645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Get three tiles in a row to win small board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Get three small boards in a row to win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Can only play in board in same relative position to last tile claimed, or anywhere if that board is already won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http://theaigames.com/competitions/ultimate-tic-tac-toe/games/590b73ce4ee9c605a9d7799d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1" name="Shape 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6200" y="462150"/>
            <a:ext cx="4443844" cy="410672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Ultimate TicTacToe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General Approach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a heuristic function to assign values to states (boards)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Search for move that will result in the best state with minimax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Minimax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Need to be able see how moves change the game state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Search depth of 2-3 is max feasible within 0.5 second time limit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Usually ~9 moves available, sometimes as many as 81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When too many moves are available, we decrease our depth limit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Neural Network as a Heuristic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Training set: record states in matches against self + random move bot, output is whether we won or lost the match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Use game state 81 tiles + 9 boards as inputs to NN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Too slow to train and hard to understand relationship between 81 tiles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Use 9 boards as inputs to NN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Kinda works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Heuristic Success Rates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Greedy Algorithm : </a:t>
            </a:r>
            <a:r>
              <a:rPr lang="en" sz="1400"/>
              <a:t>Give value to winning boards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95% winrate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Greedy Algorithm : </a:t>
            </a:r>
            <a:r>
              <a:rPr lang="en" sz="1400"/>
              <a:t>Give value to winning boards or getting 2 in a row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80% winrate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Neural Network 90 input nodes/90 hidden nodes: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Essentially random- ~55% winrate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Neural Network 9 input nodes/2 hidden nodes: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Best results seen 70% winrate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Worst results 5% winrate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