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8"/>
  </p:notesMasterIdLst>
  <p:handoutMasterIdLst>
    <p:handoutMasterId r:id="rId9"/>
  </p:handoutMasterIdLst>
  <p:sldIdLst>
    <p:sldId id="265" r:id="rId5"/>
    <p:sldId id="349" r:id="rId6"/>
    <p:sldId id="319" r:id="rId7"/>
  </p:sldIdLst>
  <p:sldSz cx="12188825" cy="6858000"/>
  <p:notesSz cx="6858000" cy="9144000"/>
  <p:custDataLst>
    <p:tags r:id="rId10"/>
  </p:custDataLst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37" autoAdjust="0"/>
    <p:restoredTop sz="94629" autoAdjust="0"/>
  </p:normalViewPr>
  <p:slideViewPr>
    <p:cSldViewPr showGuides="1">
      <p:cViewPr varScale="1">
        <p:scale>
          <a:sx n="75" d="100"/>
          <a:sy n="75" d="100"/>
        </p:scale>
        <p:origin x="66" y="834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7" d="100"/>
          <a:sy n="87" d="100"/>
        </p:scale>
        <p:origin x="3840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tags" Target="tags/tag1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A56E6107-4F70-4432-81A1-E9329BDC8361}" type="datetime1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2019/3/18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D9F912AB-2776-42F2-A957-313FC7EFEDB9}" type="slidenum"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‹#›</a:t>
            </a:fld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760B032-84D0-4C37-BA11-143E54573B20}" type="datetime1">
              <a:rPr lang="zh-CN" altLang="en-US" smtClean="0"/>
              <a:pPr/>
              <a:t>2019/3/18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F93199CD-3E1B-4AE6-990F-76F925F5EA9F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CN" altLang="en-US" noProof="0" smtClean="0"/>
              <a:t>单击此处编辑母版副标题样式</a:t>
            </a:r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zh-CN" altLang="en-US" noProof="0" smtClean="0"/>
              <a:t>单击此处编辑母版文本样式</a:t>
            </a:r>
          </a:p>
          <a:p>
            <a:pPr lvl="1" rtl="0"/>
            <a:r>
              <a:rPr lang="zh-CN" altLang="en-US" noProof="0" smtClean="0"/>
              <a:t>第二级</a:t>
            </a:r>
          </a:p>
          <a:p>
            <a:pPr lvl="2" rtl="0"/>
            <a:r>
              <a:rPr lang="zh-CN" altLang="en-US" noProof="0" smtClean="0"/>
              <a:t>第三级</a:t>
            </a:r>
          </a:p>
          <a:p>
            <a:pPr lvl="3" rtl="0"/>
            <a:r>
              <a:rPr lang="zh-CN" altLang="en-US" noProof="0" smtClean="0"/>
              <a:t>第四级</a:t>
            </a:r>
          </a:p>
          <a:p>
            <a:pPr lvl="4" rtl="0"/>
            <a:r>
              <a:rPr lang="zh-CN" altLang="en-US" noProof="0" smtClean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CC847F5-93BF-420F-8B65-846E937E9C1A}" type="datetime1">
              <a:rPr lang="zh-CN" altLang="en-US" smtClean="0"/>
              <a:pPr/>
              <a:t>2019/3/18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n-US" altLang="zh-CN" noProof="0" smtClean="0"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 rtlCol="0"/>
          <a:lstStyle/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 rtlCol="0"/>
          <a:lstStyle/>
          <a:p>
            <a:pPr lvl="0" rtl="0"/>
            <a:r>
              <a:rPr lang="zh-CN" altLang="en-US" noProof="0" smtClean="0"/>
              <a:t>单击此处编辑母版文本样式</a:t>
            </a:r>
          </a:p>
          <a:p>
            <a:pPr lvl="1" rtl="0"/>
            <a:r>
              <a:rPr lang="zh-CN" altLang="en-US" noProof="0" smtClean="0"/>
              <a:t>第二级</a:t>
            </a:r>
          </a:p>
          <a:p>
            <a:pPr lvl="2" rtl="0"/>
            <a:r>
              <a:rPr lang="zh-CN" altLang="en-US" noProof="0" smtClean="0"/>
              <a:t>第三级</a:t>
            </a:r>
          </a:p>
          <a:p>
            <a:pPr lvl="3" rtl="0"/>
            <a:r>
              <a:rPr lang="zh-CN" altLang="en-US" noProof="0" smtClean="0"/>
              <a:t>第四级</a:t>
            </a:r>
          </a:p>
          <a:p>
            <a:pPr lvl="4" rtl="0"/>
            <a:r>
              <a:rPr lang="zh-CN" altLang="en-US" noProof="0" smtClean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E377329-BC83-4AA4-8C27-9230F654D81D}" type="datetime1">
              <a:rPr lang="zh-CN" altLang="en-US" smtClean="0"/>
              <a:pPr/>
              <a:t>2019/3/18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n-US" altLang="zh-CN" noProof="0" smtClean="0"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algn="l" rtl="0">
              <a:defRPr/>
            </a:lvl6pPr>
          </a:lstStyle>
          <a:p>
            <a:pPr lvl="0" rtl="0"/>
            <a:r>
              <a:rPr lang="zh-CN" altLang="en-US" noProof="0" smtClean="0"/>
              <a:t>单击此处编辑母版文本样式</a:t>
            </a:r>
          </a:p>
          <a:p>
            <a:pPr lvl="1" rtl="0"/>
            <a:r>
              <a:rPr lang="zh-CN" altLang="en-US" noProof="0" smtClean="0"/>
              <a:t>第二级</a:t>
            </a:r>
          </a:p>
          <a:p>
            <a:pPr lvl="2" rtl="0"/>
            <a:r>
              <a:rPr lang="zh-CN" altLang="en-US" noProof="0" smtClean="0"/>
              <a:t>第三级</a:t>
            </a:r>
          </a:p>
          <a:p>
            <a:pPr lvl="3" rtl="0"/>
            <a:r>
              <a:rPr lang="zh-CN" altLang="en-US" noProof="0" smtClean="0"/>
              <a:t>第四级</a:t>
            </a:r>
          </a:p>
          <a:p>
            <a:pPr lvl="4" rtl="0"/>
            <a:r>
              <a:rPr lang="zh-CN" altLang="en-US" noProof="0" smtClean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590CACB-45F2-4467-AFEF-2FAF076B81D1}" type="datetime1">
              <a:rPr lang="zh-CN" altLang="en-US" smtClean="0"/>
              <a:pPr/>
              <a:t>2019/3/18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2A013F82-EE5E-44EE-A61D-E31C6657F26F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4800" b="0" cap="none" baseline="0"/>
            </a:lvl1pPr>
          </a:lstStyle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l" rtl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B5F8077-0E3A-4E2F-B75E-22C62A81D703}" type="datetime1">
              <a:rPr lang="zh-CN" altLang="en-US" smtClean="0"/>
              <a:pPr/>
              <a:t>2019/3/18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n-US" altLang="zh-CN" noProof="0" smtClean="0"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 rtlCol="0">
            <a:normAutofit/>
          </a:bodyPr>
          <a:lstStyle>
            <a:lvl1pPr algn="l" rtl="0"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algn="l" rtl="0"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l" rtl="0"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l" rtl="0"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zh-CN" altLang="en-US" noProof="0" smtClean="0"/>
              <a:t>单击此处编辑母版文本样式</a:t>
            </a:r>
          </a:p>
          <a:p>
            <a:pPr lvl="1" rtl="0"/>
            <a:r>
              <a:rPr lang="zh-CN" altLang="en-US" noProof="0" smtClean="0"/>
              <a:t>第二级</a:t>
            </a:r>
          </a:p>
          <a:p>
            <a:pPr lvl="2" rtl="0"/>
            <a:r>
              <a:rPr lang="zh-CN" altLang="en-US" noProof="0" smtClean="0"/>
              <a:t>第三级</a:t>
            </a:r>
          </a:p>
          <a:p>
            <a:pPr lvl="3" rtl="0"/>
            <a:r>
              <a:rPr lang="zh-CN" altLang="en-US" noProof="0" smtClean="0"/>
              <a:t>第四级</a:t>
            </a:r>
          </a:p>
          <a:p>
            <a:pPr lvl="4" rtl="0"/>
            <a:r>
              <a:rPr lang="zh-CN" altLang="en-US" noProof="0" smtClean="0"/>
              <a:t>第五级</a:t>
            </a:r>
            <a:endParaRPr lang="zh-CN" altLang="en-US" noProof="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 rtlCol="0">
            <a:normAutofit/>
          </a:bodyPr>
          <a:lstStyle>
            <a:lvl1pPr algn="l" rtl="0"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algn="l" rtl="0"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l" rtl="0"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l" rtl="0"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zh-CN" altLang="en-US" noProof="0" smtClean="0"/>
              <a:t>单击此处编辑母版文本样式</a:t>
            </a:r>
          </a:p>
          <a:p>
            <a:pPr lvl="1" rtl="0"/>
            <a:r>
              <a:rPr lang="zh-CN" altLang="en-US" noProof="0" smtClean="0"/>
              <a:t>第二级</a:t>
            </a:r>
          </a:p>
          <a:p>
            <a:pPr lvl="2" rtl="0"/>
            <a:r>
              <a:rPr lang="zh-CN" altLang="en-US" noProof="0" smtClean="0"/>
              <a:t>第三级</a:t>
            </a:r>
          </a:p>
          <a:p>
            <a:pPr lvl="3" rtl="0"/>
            <a:r>
              <a:rPr lang="zh-CN" altLang="en-US" noProof="0" smtClean="0"/>
              <a:t>第四级</a:t>
            </a:r>
          </a:p>
          <a:p>
            <a:pPr lvl="4" rtl="0"/>
            <a:r>
              <a:rPr lang="zh-CN" altLang="en-US" noProof="0" smtClean="0"/>
              <a:t>第五级</a:t>
            </a:r>
            <a:endParaRPr lang="zh-CN" altLang="en-US" noProof="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17CC0278-CB38-4147-A3E5-29E0B37DAE13}" type="datetime1">
              <a:rPr lang="zh-CN" altLang="en-US" smtClean="0"/>
              <a:pPr/>
              <a:t>2019/3/18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2A013F82-EE5E-44EE-A61D-E31C6657F26F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rtlCol="0" anchor="ctr">
            <a:noAutofit/>
          </a:bodyPr>
          <a:lstStyle>
            <a:lvl1pPr marL="0" indent="0" algn="l" rtl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zh-CN" altLang="en-US" noProof="0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zh-CN" altLang="en-US" noProof="0" smtClean="0"/>
              <a:t>单击此处编辑母版文本样式</a:t>
            </a:r>
          </a:p>
          <a:p>
            <a:pPr lvl="1" rtl="0"/>
            <a:r>
              <a:rPr lang="zh-CN" altLang="en-US" noProof="0" smtClean="0"/>
              <a:t>第二级</a:t>
            </a:r>
          </a:p>
          <a:p>
            <a:pPr lvl="2" rtl="0"/>
            <a:r>
              <a:rPr lang="zh-CN" altLang="en-US" noProof="0" smtClean="0"/>
              <a:t>第三级</a:t>
            </a:r>
          </a:p>
          <a:p>
            <a:pPr lvl="3" rtl="0"/>
            <a:r>
              <a:rPr lang="zh-CN" altLang="en-US" noProof="0" smtClean="0"/>
              <a:t>第四级</a:t>
            </a:r>
          </a:p>
          <a:p>
            <a:pPr lvl="4" rtl="0"/>
            <a:r>
              <a:rPr lang="zh-CN" altLang="en-US" noProof="0" smtClean="0"/>
              <a:t>第五级</a:t>
            </a:r>
            <a:endParaRPr lang="zh-CN" altLang="en-US" noProof="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rtlCol="0" anchor="ctr">
            <a:noAutofit/>
          </a:bodyPr>
          <a:lstStyle>
            <a:lvl1pPr marL="0" indent="0" algn="l" rtl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zh-CN" altLang="en-US" noProof="0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zh-CN" altLang="en-US" noProof="0" smtClean="0"/>
              <a:t>单击此处编辑母版文本样式</a:t>
            </a:r>
          </a:p>
          <a:p>
            <a:pPr lvl="1" rtl="0"/>
            <a:r>
              <a:rPr lang="zh-CN" altLang="en-US" noProof="0" smtClean="0"/>
              <a:t>第二级</a:t>
            </a:r>
          </a:p>
          <a:p>
            <a:pPr lvl="2" rtl="0"/>
            <a:r>
              <a:rPr lang="zh-CN" altLang="en-US" noProof="0" smtClean="0"/>
              <a:t>第三级</a:t>
            </a:r>
          </a:p>
          <a:p>
            <a:pPr lvl="3" rtl="0"/>
            <a:r>
              <a:rPr lang="zh-CN" altLang="en-US" noProof="0" smtClean="0"/>
              <a:t>第四级</a:t>
            </a:r>
          </a:p>
          <a:p>
            <a:pPr lvl="4" rtl="0"/>
            <a:r>
              <a:rPr lang="zh-CN" altLang="en-US" noProof="0" smtClean="0"/>
              <a:t>第五级</a:t>
            </a:r>
            <a:endParaRPr lang="zh-CN" altLang="en-US" noProof="0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E3F0142-28F1-4EAE-A000-8206DFCC5E82}" type="datetime1">
              <a:rPr lang="zh-CN" altLang="en-US" smtClean="0"/>
              <a:pPr/>
              <a:t>2019/3/18</a:t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n-US" altLang="zh-CN" noProof="0" smtClean="0"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smtClean="0"/>
              <a:t>单击此处编辑母版标题样式</a:t>
            </a:r>
            <a:endParaRPr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4BB1F61-C412-4D7C-8881-587417A7B600}" type="datetime1">
              <a:rPr lang="zh-CN" altLang="en-US" smtClean="0"/>
              <a:pPr/>
              <a:t>2019/3/18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469E5D7-6C97-4873-B82C-4B22B2F17496}" type="datetime1">
              <a:rPr lang="zh-CN" altLang="en-US" smtClean="0"/>
              <a:pPr/>
              <a:t>2019/3/18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n-US" altLang="zh-CN" noProof="0" smtClean="0"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题注的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rtlCol="0" anchor="b">
            <a:noAutofit/>
          </a:bodyPr>
          <a:lstStyle>
            <a:lvl1pPr algn="l" rtl="0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zh-CN" altLang="en-US" noProof="0" smtClean="0"/>
              <a:t>单击此处编辑母版文本样式</a:t>
            </a:r>
          </a:p>
          <a:p>
            <a:pPr lvl="1" rtl="0"/>
            <a:r>
              <a:rPr lang="zh-CN" altLang="en-US" noProof="0" smtClean="0"/>
              <a:t>第二级</a:t>
            </a:r>
          </a:p>
          <a:p>
            <a:pPr lvl="2" rtl="0"/>
            <a:r>
              <a:rPr lang="zh-CN" altLang="en-US" noProof="0" smtClean="0"/>
              <a:t>第三级</a:t>
            </a:r>
          </a:p>
          <a:p>
            <a:pPr lvl="3" rtl="0"/>
            <a:r>
              <a:rPr lang="zh-CN" altLang="en-US" noProof="0" smtClean="0"/>
              <a:t>第四级</a:t>
            </a:r>
          </a:p>
          <a:p>
            <a:pPr lvl="4" rtl="0"/>
            <a:r>
              <a:rPr lang="zh-CN" altLang="en-US" noProof="0" smtClean="0"/>
              <a:t>第五级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 rtlCol="0">
            <a:normAutofit/>
          </a:bodyPr>
          <a:lstStyle>
            <a:lvl1pPr marL="0" indent="0" algn="l" rtl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zh-CN" altLang="en-US" noProof="0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7B3E930-C3B3-4585-8A26-00F140A7FB77}" type="datetime1">
              <a:rPr lang="zh-CN" altLang="en-US" smtClean="0"/>
              <a:pPr/>
              <a:t>2019/3/18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n-US" altLang="zh-CN" noProof="0" smtClean="0"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题注的图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 rtlCol="0">
            <a:normAutofit/>
          </a:bodyPr>
          <a:lstStyle>
            <a:lvl1pPr marL="0" indent="0" algn="ctr" rtl="0">
              <a:buNone/>
              <a:defRPr sz="2400"/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zh-CN" altLang="en-US" noProof="0" smtClean="0"/>
              <a:t>单击图标添加图片</a:t>
            </a:r>
            <a:endParaRPr lang="zh-CN" altLang="en-US" noProof="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rtlCol="0" anchor="b">
            <a:normAutofit/>
          </a:bodyPr>
          <a:lstStyle>
            <a:lvl1pPr algn="l" rtl="0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 rtlCol="0">
            <a:normAutofit/>
          </a:bodyPr>
          <a:lstStyle>
            <a:lvl1pPr marL="0" indent="0" algn="l" rtl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zh-CN" altLang="en-US" noProof="0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46EF46F-E0E0-460C-B765-9380271A0BA1}" type="datetime1">
              <a:rPr lang="zh-CN" altLang="en-US" smtClean="0"/>
              <a:pPr/>
              <a:t>2019/3/18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10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C63F3C3-2912-4537-AF96-286DDB4356FC}" type="datetime1">
              <a:rPr lang="zh-CN" altLang="en-US" smtClean="0"/>
              <a:pPr/>
              <a:t>2019/3/18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0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10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2A013F82-EE5E-44EE-A61D-E31C6657F26F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>
          <a:xfrm>
            <a:off x="912812" y="1905000"/>
            <a:ext cx="10515598" cy="2286000"/>
          </a:xfrm>
        </p:spPr>
        <p:txBody>
          <a:bodyPr rtlCol="0">
            <a:normAutofit fontScale="90000"/>
          </a:bodyPr>
          <a:lstStyle/>
          <a:p>
            <a:pPr rtl="0"/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Reinforcement Learning </a:t>
            </a:r>
            <a:r>
              <a:rPr lang="en-US" altLang="zh-TW" dirty="0" smtClean="0"/>
              <a:t>3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3600" dirty="0" smtClean="0"/>
              <a:t>Planning by Dynamic Programing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3" y="393777"/>
            <a:ext cx="9144001" cy="762000"/>
          </a:xfrm>
        </p:spPr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8" name="内容占位符 2"/>
          <p:cNvSpPr>
            <a:spLocks noGrp="1"/>
          </p:cNvSpPr>
          <p:nvPr>
            <p:ph sz="half" idx="1"/>
          </p:nvPr>
        </p:nvSpPr>
        <p:spPr>
          <a:xfrm>
            <a:off x="798513" y="1295400"/>
            <a:ext cx="10591799" cy="5029200"/>
          </a:xfrm>
        </p:spPr>
        <p:txBody>
          <a:bodyPr rtlCol="0">
            <a:normAutofit/>
          </a:bodyPr>
          <a:lstStyle/>
          <a:p>
            <a:endParaRPr lang="en-US" altLang="zh-CN" sz="1800" b="1" i="1" dirty="0">
              <a:solidFill>
                <a:schemeClr val="tx1">
                  <a:lumMod val="95000"/>
                </a:schemeClr>
              </a:solidFill>
            </a:endParaRPr>
          </a:p>
          <a:p>
            <a:endParaRPr lang="en-US" altLang="zh-CN" sz="1800" b="1" i="1" dirty="0" smtClean="0">
              <a:solidFill>
                <a:schemeClr val="tx1">
                  <a:lumMod val="95000"/>
                </a:schemeClr>
              </a:solidFill>
            </a:endParaRPr>
          </a:p>
          <a:p>
            <a:endParaRPr lang="en-US" altLang="zh-CN" sz="1800" b="1" i="1" dirty="0">
              <a:solidFill>
                <a:schemeClr val="tx1">
                  <a:lumMod val="95000"/>
                </a:schemeClr>
              </a:solidFill>
            </a:endParaRPr>
          </a:p>
          <a:p>
            <a:endParaRPr lang="en-US" altLang="zh-CN" sz="1800" b="1" i="1" dirty="0" smtClean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7442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图片占位符 1"/>
          <p:cNvSpPr>
            <a:spLocks noGrp="1"/>
          </p:cNvSpPr>
          <p:nvPr>
            <p:ph type="pic" idx="1"/>
          </p:nvPr>
        </p:nvSpPr>
        <p:spPr/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506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数字蓝色隧道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9411873_TF02895261_TF02895261" id="{EE27DA37-0F8A-4E11-8B73-6D0B41DF3A3E}" vid="{4EC9EAAD-1DF4-4620-874C-40135A46AC23}"/>
    </a:ext>
  </a:extLst>
</a:theme>
</file>

<file path=ppt/theme/theme2.xml><?xml version="1.0" encoding="utf-8"?>
<a:theme xmlns:a="http://schemas.openxmlformats.org/drawingml/2006/main" name="Office 主题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1564227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Take your audience through a digital tunnel where they'll  burst through to the other side and see the information you want to present. Show them lists, charts, tables, SmartArt,  and pictures using a variety of layouts in widescreen (16X9) format. This design works well for subjects on science and technology, computers, communication, and more.   
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2012-05-11T02:04:00+00:00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TP102895246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835483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REDMOND\v-vaddu</DisplayName>
        <AccountId>2567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4228E6B-D70C-44BB-A81F-A245495F612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0E41224-0370-4595-877C-23316CD80004}">
  <ds:schemaRefs>
    <ds:schemaRef ds:uri="http://schemas.microsoft.com/office/2006/metadata/properties"/>
    <ds:schemaRef ds:uri="http://schemas.microsoft.com/office/infopath/2007/PartnerControls"/>
    <ds:schemaRef ds:uri="4873beb7-5857-4685-be1f-d57550cc96cc"/>
  </ds:schemaRefs>
</ds:datastoreItem>
</file>

<file path=customXml/itemProps3.xml><?xml version="1.0" encoding="utf-8"?>
<ds:datastoreItem xmlns:ds="http://schemas.openxmlformats.org/officeDocument/2006/customXml" ds:itemID="{22CCB507-0646-4A50-A4F7-7F385079D58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数字蓝色隧道业务演示文稿（宽屏）</Template>
  <TotalTime>0</TotalTime>
  <Words>0</Words>
  <Application>Microsoft Office PowerPoint</Application>
  <PresentationFormat>自定义</PresentationFormat>
  <Paragraphs>3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6" baseType="lpstr">
      <vt:lpstr>微软雅黑</vt:lpstr>
      <vt:lpstr>Arial</vt:lpstr>
      <vt:lpstr>数字蓝色隧道 16x9</vt:lpstr>
      <vt:lpstr> Reinforcement Learning 3  Planning by Dynamic Programing</vt:lpstr>
      <vt:lpstr>PowerPoint 演示文稿</vt:lpstr>
      <vt:lpstr>PowerPoint 演示文稿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2019-03-08T10:15:54Z</dcterms:created>
  <dcterms:modified xsi:type="dcterms:W3CDTF">2019-03-18T04:19:55Z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