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6" r:id="rId12"/>
    <p:sldId id="327" r:id="rId13"/>
    <p:sldId id="332" r:id="rId14"/>
    <p:sldId id="328" r:id="rId15"/>
    <p:sldId id="330" r:id="rId16"/>
    <p:sldId id="331" r:id="rId17"/>
    <p:sldId id="334" r:id="rId18"/>
    <p:sldId id="333" r:id="rId19"/>
    <p:sldId id="336" r:id="rId20"/>
    <p:sldId id="319" r:id="rId21"/>
  </p:sldIdLst>
  <p:sldSz cx="12188825" cy="6858000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6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a scalar feedback signal.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Indicates how well agent is doing at step t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agent’s job is to maximize Expected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9632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Example of </a:t>
            </a:r>
            <a:r>
              <a:rPr lang="en-US" altLang="zh-CN" dirty="0" smtClean="0">
                <a:solidFill>
                  <a:srgbClr val="FFFF00"/>
                </a:solidFill>
              </a:rPr>
              <a:t>Rewards</a:t>
            </a: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 helicopter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reward for following desired trajectory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</a:t>
            </a:r>
            <a:r>
              <a:rPr lang="en-US" altLang="zh-CN" dirty="0"/>
              <a:t>reward </a:t>
            </a:r>
            <a:r>
              <a:rPr lang="en-US" altLang="zh-CN" dirty="0" smtClean="0"/>
              <a:t>for crashing</a:t>
            </a:r>
          </a:p>
          <a:p>
            <a:pPr lvl="2"/>
            <a:endParaRPr lang="en-US" dirty="0"/>
          </a:p>
          <a:p>
            <a:pPr lvl="1"/>
            <a:r>
              <a:rPr lang="en-US" altLang="zh-CN" dirty="0" smtClean="0"/>
              <a:t>Manage </a:t>
            </a:r>
            <a:r>
              <a:rPr lang="en-US" altLang="zh-CN" dirty="0"/>
              <a:t>Investment Portfolio.</a:t>
            </a:r>
          </a:p>
          <a:p>
            <a:pPr lvl="2"/>
            <a:r>
              <a:rPr lang="en-US" altLang="zh-CN" dirty="0" smtClean="0"/>
              <a:t>+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smtClean="0"/>
              <a:t>for each $ earn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for each $ loss</a:t>
            </a:r>
          </a:p>
        </p:txBody>
      </p:sp>
    </p:spTree>
    <p:extLst>
      <p:ext uri="{BB962C8B-B14F-4D97-AF65-F5344CB8AC3E}">
        <p14:creationId xmlns:p14="http://schemas.microsoft.com/office/powerpoint/2010/main" val="2260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</a:t>
            </a:r>
            <a:r>
              <a:rPr lang="en-US" altLang="zh-CN" dirty="0" smtClean="0"/>
              <a:t>Making(Action)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action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expected future rewards.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Reward may be delayed. Each action selected </a:t>
            </a:r>
            <a:r>
              <a:rPr lang="en-US" dirty="0" smtClean="0">
                <a:solidFill>
                  <a:srgbClr val="FFFF00"/>
                </a:solidFill>
              </a:rPr>
              <a:t>must think ahead.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 sometime may be better to </a:t>
            </a:r>
            <a:r>
              <a:rPr lang="en-US" dirty="0" smtClean="0">
                <a:solidFill>
                  <a:srgbClr val="FFFF00"/>
                </a:solidFill>
              </a:rPr>
              <a:t>sacrifice immediate reward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 gain more long-term reward.</a:t>
            </a:r>
          </a:p>
          <a:p>
            <a:pPr lvl="1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Making(</a:t>
            </a:r>
            <a:r>
              <a:rPr lang="en-US" altLang="zh-CN" dirty="0">
                <a:solidFill>
                  <a:srgbClr val="FFFF00"/>
                </a:solidFill>
              </a:rPr>
              <a:t>Action</a:t>
            </a:r>
            <a:r>
              <a:rPr lang="en-US" altLang="zh-CN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financial investment (may take months to mature)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Blocking an opponent move instead of take out the pawn. (for better strategic move to win the game)</a:t>
            </a:r>
          </a:p>
        </p:txBody>
      </p:sp>
    </p:spTree>
    <p:extLst>
      <p:ext uri="{BB962C8B-B14F-4D97-AF65-F5344CB8AC3E}">
        <p14:creationId xmlns:p14="http://schemas.microsoft.com/office/powerpoint/2010/main" val="14666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6947" y="1600200"/>
            <a:ext cx="63977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981200"/>
            <a:ext cx="4255332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286000"/>
            <a:ext cx="3886200" cy="3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71600"/>
            <a:ext cx="5114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</a:t>
            </a:r>
            <a:r>
              <a:rPr lang="en-US" altLang="zh-CN" dirty="0" smtClean="0"/>
              <a:t>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What is Reinforcement Learning </a:t>
            </a:r>
            <a:r>
              <a:rPr lang="en-US" altLang="zh-CN" dirty="0" smtClean="0"/>
              <a:t>different?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supervisor, only a reward signal.</a:t>
            </a:r>
          </a:p>
          <a:p>
            <a:pPr lvl="1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is delayed, not instantaneous.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Time really matter, (sequence of data it receives)</a:t>
            </a: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/>
              <a:t>Agent’s action affect the subsequence data it receives.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Example?</a:t>
            </a:r>
          </a:p>
          <a:p>
            <a:pPr lvl="1"/>
            <a:r>
              <a:rPr lang="en-US" dirty="0" smtClean="0"/>
              <a:t>Helicopter control</a:t>
            </a:r>
          </a:p>
          <a:p>
            <a:pPr lvl="1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 Investment Portfolio.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a power station.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 many different Atari games better than humans.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Reinforcement Learning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Sequence of Decision Making </a:t>
            </a:r>
            <a:r>
              <a:rPr lang="en-US" dirty="0" smtClean="0">
                <a:solidFill>
                  <a:srgbClr val="FFFF00"/>
                </a:solidFill>
              </a:rPr>
              <a:t>(Action)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pPr rtl="0"/>
            <a:r>
              <a:rPr lang="en-US" dirty="0" smtClean="0">
                <a:solidFill>
                  <a:srgbClr val="FFFF00"/>
                </a:solidFill>
              </a:rPr>
              <a:t>Agent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933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363</Words>
  <Application>Microsoft Office PowerPoint</Application>
  <PresentationFormat>自定义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幼圆</vt:lpstr>
      <vt:lpstr>微软雅黑</vt:lpstr>
      <vt:lpstr>Arial</vt:lpstr>
      <vt:lpstr>Corbel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About Reinforcement Learning</vt:lpstr>
      <vt:lpstr>About Reinforcement Learning</vt:lpstr>
      <vt:lpstr>About Reinforcement Learning</vt:lpstr>
      <vt:lpstr>The Reinforcement Learning Problem</vt:lpstr>
      <vt:lpstr>Reward</vt:lpstr>
      <vt:lpstr>Reward</vt:lpstr>
      <vt:lpstr>Sequential decision Making(Action)</vt:lpstr>
      <vt:lpstr>Sequential decision Making(Action)</vt:lpstr>
      <vt:lpstr>Agent and Environment</vt:lpstr>
      <vt:lpstr>Agent and Environment</vt:lpstr>
      <vt:lpstr>Agent and Environment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2019-03-08T11:32:40Z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