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10" r:id="rId6"/>
    <p:sldId id="320" r:id="rId7"/>
    <p:sldId id="321" r:id="rId8"/>
    <p:sldId id="322" r:id="rId9"/>
    <p:sldId id="311" r:id="rId10"/>
    <p:sldId id="313" r:id="rId11"/>
    <p:sldId id="312" r:id="rId12"/>
    <p:sldId id="314" r:id="rId13"/>
    <p:sldId id="315" r:id="rId14"/>
    <p:sldId id="316" r:id="rId15"/>
    <p:sldId id="317" r:id="rId16"/>
    <p:sldId id="318" r:id="rId17"/>
    <p:sldId id="319" r:id="rId18"/>
  </p:sldIdLst>
  <p:sldSz cx="12188825" cy="6858000"/>
  <p:notesSz cx="6858000" cy="9144000"/>
  <p:custDataLst>
    <p:tags r:id="rId21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>
        <p:scale>
          <a:sx n="66" d="100"/>
          <a:sy n="66" d="100"/>
        </p:scale>
        <p:origin x="2082" y="5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52-4A9F-AC37-B4A87A32C4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52-4A9F-AC37-B4A87A32C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899144"/>
        <c:axId val="46089875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D52-4A9F-AC37-B4A87A32C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0899144"/>
        <c:axId val="460898752"/>
      </c:lineChart>
      <c:catAx>
        <c:axId val="46089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60898752"/>
        <c:crosses val="autoZero"/>
        <c:auto val="1"/>
        <c:lblAlgn val="ctr"/>
        <c:lblOffset val="100"/>
        <c:noMultiLvlLbl val="0"/>
      </c:catAx>
      <c:valAx>
        <c:axId val="46089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6089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 rtlCol="0"/>
        <a:lstStyle/>
        <a:p>
          <a:pPr rtl="0"/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 rtlCol="0"/>
        <a:lstStyle/>
        <a:p>
          <a:pPr rtl="0"/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65212" y="2590800"/>
            <a:ext cx="10515598" cy="1219200"/>
          </a:xfrm>
        </p:spPr>
        <p:txBody>
          <a:bodyPr rtlCol="0"/>
          <a:lstStyle/>
          <a:p>
            <a:pPr rtl="0"/>
            <a:r>
              <a:rPr lang="en-US" altLang="zh-CN" dirty="0" smtClean="0"/>
              <a:t>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About Reinforcement Learning</a:t>
            </a:r>
          </a:p>
          <a:p>
            <a:pPr rtl="0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The Reinforcement Learning Problem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Inside An RL Agent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Problem within Reinforcement Learning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of Reinforcement Learning, Sutton and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Barto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1998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MIT Press, 1998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 smtClean="0"/>
              <a:t>More intuitive</a:t>
            </a:r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5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for Reinforcement Learning,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Szepesvari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Morgan and Claypool, 2010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/>
              <a:t>More Mathematics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1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205" y="1143000"/>
            <a:ext cx="5493007" cy="53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标题和包含图表的内容布局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 descr="簇状柱形图 – 折线图组合图表" title="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23217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包含表格的两栏内容布局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此处是第一个项目要点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此处是第二个项目要点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此处是第三个项目要点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8" descr="示例表格（包含 3 列和 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0454657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 SmartArt 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内容占位符 2" descr="交替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7739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131</Words>
  <Application>Microsoft Office PowerPoint</Application>
  <PresentationFormat>自定义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微软雅黑</vt:lpstr>
      <vt:lpstr>Arial</vt:lpstr>
      <vt:lpstr>数字蓝色隧道 16x9</vt:lpstr>
      <vt:lpstr>Reinforcement Learning</vt:lpstr>
      <vt:lpstr>Topics</vt:lpstr>
      <vt:lpstr>TextBook 1</vt:lpstr>
      <vt:lpstr>TextBook 2</vt:lpstr>
      <vt:lpstr>About Reinforcement Learning</vt:lpstr>
      <vt:lpstr>标题和包含图表的内容布局</vt:lpstr>
      <vt:lpstr>包含表格的两栏内容布局</vt:lpstr>
      <vt:lpstr>标题和包含 SmartArt 的内容布局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2019-03-08T10:47:28Z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