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Linguissime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Itération 0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projet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Nous avons constaté qu’il existait très peu d'applications linguistiques gratuites.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Nous souhaitons donc créer une application linguistique centrée autour d'exercices interactifs.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Parties prenantes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Grandiere Antoine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MOA et MOE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Chef de projet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Danguin Guillaume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MOA et MOE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Membre d'équipe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Olivier Spinelli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Enseignant suiveur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Antoine Raquillet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Enseignant suiveur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Board agile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deux membre de l'équipe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Application>LibreOffice/5.0.5.2$Windows_x86 LibreOffice_project/55b006a02d247b5f7215fc6ea0fde844b30035b3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2016-04-26T09:12:03Z</dcterms:created>
  <dc:language>en-US</dc:language>
  <dcterms:modified xsi:type="dcterms:W3CDTF">2016-04-26T09:40:11Z</dcterms:modified>
  <cp:revision>3</cp:revision>
</cp:coreProperties>
</file>