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4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242A-38CB-423F-A31B-8E65115BB937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58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B4AC-0F8C-41C4-8140-52DDF844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Validador de CPF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89EA48-DD4E-47C7-888D-91DFA9AC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NODE JS e JAVA SPRING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8C4B6A-7F7E-4653-8683-CA0D01E9A8BF}"/>
              </a:ext>
            </a:extLst>
          </p:cNvPr>
          <p:cNvSpPr txBox="1"/>
          <p:nvPr/>
        </p:nvSpPr>
        <p:spPr>
          <a:xfrm>
            <a:off x="463827" y="4888468"/>
            <a:ext cx="447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Nome: Matheus </a:t>
            </a:r>
            <a:r>
              <a:rPr lang="pt-BR" b="1" dirty="0" err="1"/>
              <a:t>Schwertz</a:t>
            </a:r>
            <a:r>
              <a:rPr lang="pt-BR" b="1" dirty="0"/>
              <a:t>, Stevan Augusto e Henrique Machado</a:t>
            </a:r>
          </a:p>
        </p:txBody>
      </p:sp>
    </p:spTree>
    <p:extLst>
      <p:ext uri="{BB962C8B-B14F-4D97-AF65-F5344CB8AC3E}">
        <p14:creationId xmlns:p14="http://schemas.microsoft.com/office/powerpoint/2010/main" val="7577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DFE827-4EC7-45F6-A4AE-D243D5F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348"/>
            <a:ext cx="10515600" cy="506233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NODE JS:</a:t>
            </a:r>
            <a:br>
              <a:rPr lang="pt-BR" dirty="0"/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O </a:t>
            </a:r>
            <a:r>
              <a:rPr lang="pt-BR" sz="2700" b="1" i="0" dirty="0">
                <a:solidFill>
                  <a:srgbClr val="093366"/>
                </a:solidFill>
                <a:effectLst/>
                <a:latin typeface="Inter"/>
              </a:rPr>
              <a:t>Node é capaz de interpretar um código </a:t>
            </a:r>
            <a:r>
              <a:rPr lang="pt-BR" sz="2700" b="1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, igual ao que o navegador faz. </a:t>
            </a:r>
            <a:b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Sendo assim, quando o navegador recebe um comando em </a:t>
            </a:r>
            <a:r>
              <a:rPr lang="pt-BR" sz="2700" b="0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, ele o interpreta e depois executa as instruções fornecidas.</a:t>
            </a:r>
            <a:b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O Node torna possível o envio de instruções (os nossos códigos) sem precisar de um navegador ativo, basta ter o Node.JS instalado e utilizar o terminal para executar um programa construído em </a:t>
            </a:r>
            <a:r>
              <a:rPr lang="pt-BR" sz="2700" b="0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.</a:t>
            </a:r>
            <a:br>
              <a:rPr lang="pt-BR" b="0" i="0" dirty="0">
                <a:solidFill>
                  <a:srgbClr val="093366"/>
                </a:solidFill>
                <a:effectLst/>
                <a:latin typeface="Inter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5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5AEC-6D19-4D1E-9240-F69548AC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1122363"/>
            <a:ext cx="9144000" cy="2387600"/>
          </a:xfrm>
        </p:spPr>
        <p:txBody>
          <a:bodyPr>
            <a:normAutofit/>
          </a:bodyPr>
          <a:lstStyle/>
          <a:p>
            <a:pPr algn="just"/>
            <a:r>
              <a:rPr lang="pt-BR" sz="2400" b="0" i="0" dirty="0">
                <a:solidFill>
                  <a:srgbClr val="093366"/>
                </a:solidFill>
                <a:effectLst/>
                <a:latin typeface="Inter"/>
              </a:rPr>
              <a:t>Com o Spring é possível ter maior domínio do projeto que está sendo desenvolvido, tendo como maior característica o suporte à infraestrutura direto na aplicação, permitindo assim que os times de desenvolvimento possam se concentrar na parte lógica da aplicação, sem precisar se preocupar desnecessariamente com questões de configuração de ambiente.</a:t>
            </a: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C3C69-C2F1-4EE9-A214-934BFA67D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9" y="629479"/>
            <a:ext cx="9144000" cy="492884"/>
          </a:xfrm>
        </p:spPr>
        <p:txBody>
          <a:bodyPr/>
          <a:lstStyle/>
          <a:p>
            <a:pPr algn="l"/>
            <a:r>
              <a:rPr lang="pt-BR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8701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6C79-E29A-42AA-8397-21ACFC8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3292475"/>
          </a:xfrm>
        </p:spPr>
        <p:txBody>
          <a:bodyPr>
            <a:normAutofit/>
          </a:bodyPr>
          <a:lstStyle/>
          <a:p>
            <a:br>
              <a:rPr lang="pt-BR" sz="1800" dirty="0"/>
            </a:br>
            <a:r>
              <a:rPr lang="pt-BR" sz="1800" dirty="0"/>
              <a:t>Passos para criação de um documento </a:t>
            </a:r>
            <a:r>
              <a:rPr lang="pt-BR" sz="1800" dirty="0" err="1">
                <a:solidFill>
                  <a:srgbClr val="7030A0"/>
                </a:solidFill>
              </a:rPr>
              <a:t>docker-compose.yml</a:t>
            </a:r>
            <a:r>
              <a:rPr lang="pt-BR" sz="1800" dirty="0">
                <a:solidFill>
                  <a:srgbClr val="7030A0"/>
                </a:solidFill>
              </a:rPr>
              <a:t>.</a:t>
            </a:r>
            <a:br>
              <a:rPr lang="pt-BR" sz="1800" dirty="0">
                <a:solidFill>
                  <a:srgbClr val="7030A0"/>
                </a:solidFill>
              </a:rPr>
            </a:b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1-Identificar a versão do </a:t>
            </a:r>
            <a:r>
              <a:rPr lang="pt-BR" sz="1800" dirty="0" err="1">
                <a:solidFill>
                  <a:srgbClr val="7030A0"/>
                </a:solidFill>
              </a:rPr>
              <a:t>yml</a:t>
            </a:r>
            <a:r>
              <a:rPr lang="pt-BR" sz="1800" dirty="0">
                <a:solidFill>
                  <a:srgbClr val="7030A0"/>
                </a:solidFill>
              </a:rPr>
              <a:t>.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2-Services- definir quais containers serão utilizados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3-Definir a nossa imagem escolhida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4-Definir o nome do container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5-Criar uma network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6-Definir as porta em que a nossa aplicação estará sendo executada</a:t>
            </a:r>
            <a:br>
              <a:rPr lang="pt-BR" sz="1800" dirty="0">
                <a:solidFill>
                  <a:srgbClr val="7030A0"/>
                </a:solidFill>
              </a:rPr>
            </a:br>
            <a:endParaRPr lang="pt-BR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D70AC9-51FB-40FC-B951-6E0FCFBD1018}"/>
              </a:ext>
            </a:extLst>
          </p:cNvPr>
          <p:cNvSpPr txBox="1"/>
          <p:nvPr/>
        </p:nvSpPr>
        <p:spPr>
          <a:xfrm>
            <a:off x="2054087" y="1086678"/>
            <a:ext cx="7593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version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“3,9”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Services: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image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pt-BR" dirty="0"/>
              <a:t> 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container_name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meu-container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networks:</a:t>
            </a:r>
          </a:p>
          <a:p>
            <a:r>
              <a:rPr lang="pt-BR" dirty="0"/>
              <a:t>        -   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minharede</a:t>
            </a:r>
            <a:endParaRPr lang="pt-B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ports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pt-BR" dirty="0"/>
              <a:t>        -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3000-3000</a:t>
            </a:r>
          </a:p>
          <a:p>
            <a:endParaRPr lang="pt-BR" dirty="0"/>
          </a:p>
          <a:p>
            <a:r>
              <a:rPr lang="pt-BR" dirty="0"/>
              <a:t>Se precisar criar uma rede: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networks: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 composse-bridge: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      driver: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38685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C1EE7C-39B3-47D8-B357-FE99B889D5BF}"/>
              </a:ext>
            </a:extLst>
          </p:cNvPr>
          <p:cNvSpPr txBox="1"/>
          <p:nvPr/>
        </p:nvSpPr>
        <p:spPr>
          <a:xfrm>
            <a:off x="1060173" y="394692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javaEcommerce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ecommerce-java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/ecommerce-treinamento-ibm:v0.0.3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MYSQL_HOST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host-do-banco.com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ecommerce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admin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MYSQL_PASS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2a3d112m1in0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8080:8080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javaSpringWeb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-web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/java-spring-web-youtube:v0.0.1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host-do-banco.com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spring_web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admin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2a3d112m1in0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3000:8080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EB0F06-D637-424C-AD10-2CDB03F03081}"/>
              </a:ext>
            </a:extLst>
          </p:cNvPr>
          <p:cNvSpPr txBox="1"/>
          <p:nvPr/>
        </p:nvSpPr>
        <p:spPr>
          <a:xfrm>
            <a:off x="7341703" y="926508"/>
            <a:ext cx="485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</a:t>
            </a:r>
            <a:r>
              <a:rPr lang="pt-BR" dirty="0" err="1"/>
              <a:t>Compose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JAVA SPRING</a:t>
            </a:r>
          </a:p>
        </p:txBody>
      </p:sp>
    </p:spTree>
    <p:extLst>
      <p:ext uri="{BB962C8B-B14F-4D97-AF65-F5344CB8AC3E}">
        <p14:creationId xmlns:p14="http://schemas.microsoft.com/office/powerpoint/2010/main" val="42920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7081934-2F3F-4438-8FFD-56D4E8445C4C}"/>
              </a:ext>
            </a:extLst>
          </p:cNvPr>
          <p:cNvSpPr txBox="1"/>
          <p:nvPr/>
        </p:nvSpPr>
        <p:spPr>
          <a:xfrm>
            <a:off x="477078" y="132522"/>
            <a:ext cx="6135757" cy="743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imersao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docker-nodejs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app-imersao-docker-nodejs:latest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3000:3000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csharp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-turma-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devops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validador-cpf-csharp-turma-devops:latest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5001:80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-turma-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devops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validador-cpf-java-turma-devops:latest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8080:8080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422571-46A7-45CB-8002-D809B82202D0}"/>
              </a:ext>
            </a:extLst>
          </p:cNvPr>
          <p:cNvSpPr txBox="1"/>
          <p:nvPr/>
        </p:nvSpPr>
        <p:spPr>
          <a:xfrm>
            <a:off x="8097078" y="609600"/>
            <a:ext cx="26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</a:t>
            </a:r>
            <a:r>
              <a:rPr lang="pt-BR" dirty="0" err="1"/>
              <a:t>Compose</a:t>
            </a:r>
            <a:r>
              <a:rPr lang="pt-BR" dirty="0"/>
              <a:t> NODE JS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84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581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Inter</vt:lpstr>
      <vt:lpstr>Office Theme</vt:lpstr>
      <vt:lpstr>Validador de CPF</vt:lpstr>
      <vt:lpstr>NODE JS: O Node é capaz de interpretar um código JavaScript, igual ao que o navegador faz.  Sendo assim, quando o navegador recebe um comando em JavaScript, ele o interpreta e depois executa as instruções fornecidas. O Node torna possível o envio de instruções (os nossos códigos) sem precisar de um navegador ativo, basta ter o Node.JS instalado e utilizar o terminal para executar um programa construído em JavaScript. </vt:lpstr>
      <vt:lpstr>Com o Spring é possível ter maior domínio do projeto que está sendo desenvolvido, tendo como maior característica o suporte à infraestrutura direto na aplicação, permitindo assim que os times de desenvolvimento possam se concentrar na parte lógica da aplicação, sem precisar se preocupar desnecessariamente com questões de configuração de ambiente.</vt:lpstr>
      <vt:lpstr> Passos para criação de um documento docker-compose.yml.  1-Identificar a versão do yml. 2-Services- definir quais containers serão utilizados 3-Definir a nossa imagem escolhida 4-Definir o nome do container 5-Criar uma network 6-Definir as porta em que a nossa aplicação estará sendo executada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Validador de CPF</dc:title>
  <dc:creator>stevan azevedo</dc:creator>
  <cp:lastModifiedBy>Henrique Machado</cp:lastModifiedBy>
  <cp:revision>3</cp:revision>
  <dcterms:created xsi:type="dcterms:W3CDTF">2022-11-25T16:44:13Z</dcterms:created>
  <dcterms:modified xsi:type="dcterms:W3CDTF">2022-12-02T13:14:09Z</dcterms:modified>
</cp:coreProperties>
</file>