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D08DE-59DC-4275-8BAA-BF21A33E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Permanent Marker" panose="02000000000000000000" pitchFamily="2" charset="0"/>
                <a:ea typeface="Permanent Marker" panose="020000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565AF2-C260-426E-B469-240DA82CD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tang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5344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4A7E4-9918-4DB5-969B-518AA61B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4BE06F-F651-4303-96AB-D25DB87F4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62E13-B969-459F-A17F-755A64C3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ED3-7801-4723-AFA8-F5643A84F5BA}" type="datetimeFigureOut">
              <a:rPr lang="pt-BR" smtClean="0"/>
              <a:t>20/07/2019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F4E24B-4DC6-4143-A97D-5989BA97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F16C47-0673-49DD-9549-6306D30E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EB9-CDC3-4CC2-BDB6-0DB1006FD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23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CA7259-28DC-4D27-B21C-DE19700B0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81CBF2-AFA1-4FE1-AEC9-5F13165AC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68E0F-94CD-4D10-BA0E-CA0F66B0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ED3-7801-4723-AFA8-F5643A84F5BA}" type="datetimeFigureOut">
              <a:rPr lang="pt-BR" smtClean="0"/>
              <a:t>20/07/2019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21874-A152-4144-9857-6F4593C3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05C87-B963-4EEA-BF6F-90ACD13F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EB9-CDC3-4CC2-BDB6-0DB1006FD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06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20CC9-4BBD-450E-AD5D-76D4EBCD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7B54B-9EC3-4B0D-AC26-3E863DAE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2B0354-12B9-4BF6-963C-90819136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ED3-7801-4723-AFA8-F5643A84F5BA}" type="datetimeFigureOut">
              <a:rPr lang="pt-BR" smtClean="0"/>
              <a:t>20/07/2019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24E65-503C-457E-AFBE-D00DD380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99547-0D11-4F66-AD23-FC04A3B6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EB9-CDC3-4CC2-BDB6-0DB1006FD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31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1E476-9314-42C5-8720-430BA07F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1A3F72-F04B-4324-A537-4144E159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5DBDFF-E26A-4813-9DCE-F5726571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ED3-7801-4723-AFA8-F5643A84F5BA}" type="datetimeFigureOut">
              <a:rPr lang="pt-BR" smtClean="0"/>
              <a:t>20/07/2019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16541-A642-456C-AF85-92FFAF7A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B84FB-FB92-4D2E-88F6-13E5BF78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EB9-CDC3-4CC2-BDB6-0DB1006FD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77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85F9A-9F49-43CB-BB52-B68C7BCB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680E1-EDC2-4C4F-A3B4-877491C87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6BCCC1-31E7-46F6-BC24-CFF8E68F7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18A463-18D9-4726-B22A-F3737FA4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ED3-7801-4723-AFA8-F5643A84F5BA}" type="datetimeFigureOut">
              <a:rPr lang="pt-BR" smtClean="0"/>
              <a:t>20/07/2019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6396D1-2908-44F5-9FDA-DC75B920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C9E072-CB10-47E2-A855-615633A4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EB9-CDC3-4CC2-BDB6-0DB1006FD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33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7C5D5-8902-4204-81EB-0C0A9243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DE57BD-3F2A-491A-8E03-30AFE68B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CC44D-9CDD-4B5F-B548-9B5FA855C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8B5FF9-2F2C-4B91-884C-D5F20F4E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09B8BE-E13C-4AC3-B3A9-50E0CCA0D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59E75E-72DB-4402-B22E-9319CA44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ED3-7801-4723-AFA8-F5643A84F5BA}" type="datetimeFigureOut">
              <a:rPr lang="pt-BR" smtClean="0"/>
              <a:t>20/07/2019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A14114-4BF0-4602-9414-34D11CB7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089924-25AE-46AE-8746-17D0AE57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EB9-CDC3-4CC2-BDB6-0DB1006FD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58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8B378-B667-434E-B6F1-1DC42A73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840DE5-452E-48CD-9E90-2C539B91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ED3-7801-4723-AFA8-F5643A84F5BA}" type="datetimeFigureOut">
              <a:rPr lang="pt-BR" smtClean="0"/>
              <a:t>20/07/2019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76163F-1B5F-438B-93AD-71A74F7C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C29C8C-E069-462E-B224-FAB48692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EB9-CDC3-4CC2-BDB6-0DB1006FD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11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80D8CB-0F98-489D-ADAA-0840357D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ED3-7801-4723-AFA8-F5643A84F5BA}" type="datetimeFigureOut">
              <a:rPr lang="pt-BR" smtClean="0"/>
              <a:t>20/07/2019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6D1A5F-9B2B-4876-9CC1-97CC9C3F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1EACB9-6E4A-4C3D-B632-A2CE32ED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EB9-CDC3-4CC2-BDB6-0DB1006FD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64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816B7-E6D5-4BFF-B481-B428BA40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25991-3CD3-4623-ABD5-E0363A2E7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897472-FBC3-42F1-890A-07358A55D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1A3EB0-F7D0-470E-91E8-71C40E31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ED3-7801-4723-AFA8-F5643A84F5BA}" type="datetimeFigureOut">
              <a:rPr lang="pt-BR" smtClean="0"/>
              <a:t>20/07/2019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6377C1-63E2-4D65-9B84-5BF7FD69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954876-77EB-4517-87C3-83EF8A87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EB9-CDC3-4CC2-BDB6-0DB1006FD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20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4E238-8196-4142-8D96-58113415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4E740B-56B8-4813-8AF1-40F3724D7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B8CCAD-46DE-48B7-8A4E-DD44EBB9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372794-76A5-4E73-985F-18E192DC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ED3-7801-4723-AFA8-F5643A84F5BA}" type="datetimeFigureOut">
              <a:rPr lang="pt-BR" smtClean="0"/>
              <a:t>20/07/2019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66FB07-06D6-4567-84B0-A488E4C7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1E387E-AE8F-4595-8034-20383650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EB9-CDC3-4CC2-BDB6-0DB1006FD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83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CAAE00-533A-4204-9AB2-59E514DB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1B3875-8BDB-4393-8F5F-06DC9A4E0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B9F49-71CB-458C-A898-57A7356AF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9ED3-7801-4723-AFA8-F5643A84F5BA}" type="datetimeFigureOut">
              <a:rPr lang="pt-BR" smtClean="0"/>
              <a:t>20/07/2019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279776-FA9F-47C0-8B55-7507DB068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4B8FC6-C1A6-4947-B035-E13B4D67C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67EB9-CDC3-4CC2-BDB6-0DB1006FD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71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2AF26-13F9-4B6B-BDB4-22D09DB33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30708C-74AE-4285-AD80-DCE9FF809D0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115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Batang</vt:lpstr>
      <vt:lpstr>Arial</vt:lpstr>
      <vt:lpstr>Calibri</vt:lpstr>
      <vt:lpstr>Calibri Light</vt:lpstr>
      <vt:lpstr>Permanent Marker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matt groening</dc:creator>
  <cp:lastModifiedBy>matt groening</cp:lastModifiedBy>
  <cp:revision>2</cp:revision>
  <dcterms:created xsi:type="dcterms:W3CDTF">2019-07-20T18:29:03Z</dcterms:created>
  <dcterms:modified xsi:type="dcterms:W3CDTF">2019-07-20T18:48:34Z</dcterms:modified>
</cp:coreProperties>
</file>