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61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8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29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68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96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9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245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22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7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49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89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4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34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8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F54A468-4C76-41DC-80FF-20EA65581B33}" type="datetimeFigureOut">
              <a:rPr lang="pt-BR" smtClean="0"/>
              <a:t>29/06/2019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08FAC1E-1A72-4201-975E-588F5B15A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135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B9275-9B26-4C71-9800-0043ECC02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2885"/>
            <a:ext cx="12192000" cy="2393972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Century Schoolbook" panose="02040604050505020304" pitchFamily="18" charset="0"/>
              </a:rPr>
              <a:t>Doenças Respiratórias e </a:t>
            </a:r>
            <a:br>
              <a:rPr lang="pt-BR" dirty="0">
                <a:latin typeface="Century Schoolbook" panose="02040604050505020304" pitchFamily="18" charset="0"/>
              </a:rPr>
            </a:br>
            <a:r>
              <a:rPr lang="pt-BR" dirty="0">
                <a:latin typeface="Century Schoolbook" panose="02040604050505020304" pitchFamily="18" charset="0"/>
              </a:rPr>
              <a:t>Lesões Articulares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236C2-57E4-436F-BF99-30BE86A83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000" y="6095115"/>
            <a:ext cx="10572000" cy="588485"/>
          </a:xfrm>
        </p:spPr>
        <p:txBody>
          <a:bodyPr>
            <a:normAutofit/>
          </a:bodyPr>
          <a:lstStyle/>
          <a:p>
            <a:r>
              <a:rPr lang="pt-BR" dirty="0"/>
              <a:t>Ana Caroline, Débora, Matheus e Natália</a:t>
            </a:r>
          </a:p>
        </p:txBody>
      </p:sp>
    </p:spTree>
    <p:extLst>
      <p:ext uri="{BB962C8B-B14F-4D97-AF65-F5344CB8AC3E}">
        <p14:creationId xmlns:p14="http://schemas.microsoft.com/office/powerpoint/2010/main" val="257031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951DACA-1C05-4D3F-853B-0FBBC832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00" y="1526400"/>
            <a:ext cx="5331600" cy="53316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75D604E-8082-4699-8DA6-D7F1E4823B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400" cy="1526400"/>
          </a:xfrm>
          <a:prstGeom prst="rect">
            <a:avLst/>
          </a:prstGeom>
          <a:noFill/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-300" dirty="0">
                <a:latin typeface="Century Schoolbook" panose="02040604050505020304" pitchFamily="18" charset="0"/>
              </a:rPr>
              <a:t>O que são lesões articulares?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DF6A4-51B3-4114-B899-519AC781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" y="1526400"/>
            <a:ext cx="6859802" cy="5331600"/>
          </a:xfrm>
        </p:spPr>
        <p:txBody>
          <a:bodyPr/>
          <a:lstStyle/>
          <a:p>
            <a:pPr>
              <a:spcBef>
                <a:spcPts val="5000"/>
              </a:spcBef>
            </a:pPr>
            <a:r>
              <a:rPr lang="pt-BR" dirty="0">
                <a:latin typeface="Century Schoolbook" panose="02040604050505020304" pitchFamily="18" charset="0"/>
              </a:rPr>
              <a:t>Ombro, Cotovelo, Pulso, Quadril, Joelho e Tornozelo</a:t>
            </a:r>
          </a:p>
          <a:p>
            <a:pPr>
              <a:spcBef>
                <a:spcPts val="5000"/>
              </a:spcBef>
            </a:pPr>
            <a:r>
              <a:rPr lang="pt-BR" dirty="0">
                <a:latin typeface="Century Schoolbook" panose="02040604050505020304" pitchFamily="18" charset="0"/>
              </a:rPr>
              <a:t>Sobrecarga nas Articulações</a:t>
            </a:r>
          </a:p>
          <a:p>
            <a:pPr>
              <a:spcBef>
                <a:spcPts val="5000"/>
              </a:spcBef>
            </a:pPr>
            <a:r>
              <a:rPr lang="pt-BR" dirty="0">
                <a:latin typeface="Century Schoolbook" panose="02040604050505020304" pitchFamily="18" charset="0"/>
              </a:rPr>
              <a:t>Comum em atletas</a:t>
            </a:r>
          </a:p>
        </p:txBody>
      </p:sp>
    </p:spTree>
    <p:extLst>
      <p:ext uri="{BB962C8B-B14F-4D97-AF65-F5344CB8AC3E}">
        <p14:creationId xmlns:p14="http://schemas.microsoft.com/office/powerpoint/2010/main" val="33824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75D604E-8082-4699-8DA6-D7F1E4823B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400" cy="1526400"/>
          </a:xfrm>
          <a:prstGeom prst="rect">
            <a:avLst/>
          </a:prstGeom>
          <a:noFill/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-300" dirty="0">
                <a:latin typeface="Century Schoolbook" panose="02040604050505020304" pitchFamily="18" charset="0"/>
              </a:rPr>
              <a:t>O que são doenças respiratórias?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DF6A4-51B3-4114-B899-519AC781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" y="1526400"/>
            <a:ext cx="6859802" cy="5331600"/>
          </a:xfrm>
        </p:spPr>
        <p:txBody>
          <a:bodyPr/>
          <a:lstStyle/>
          <a:p>
            <a:r>
              <a:rPr lang="pt-BR" dirty="0">
                <a:latin typeface="Century Schoolbook" panose="02040604050505020304" pitchFamily="18" charset="0"/>
              </a:rPr>
              <a:t>Fossas nasais, boca, faringe, laringe, traqueia, brônquios, bronquíolos, alvéolos e pulmão</a:t>
            </a:r>
          </a:p>
          <a:p>
            <a:r>
              <a:rPr lang="pt-BR" dirty="0">
                <a:latin typeface="Century Schoolbook" panose="02040604050505020304" pitchFamily="18" charset="0"/>
              </a:rPr>
              <a:t>Genética, poluição, tabagismo</a:t>
            </a:r>
          </a:p>
          <a:p>
            <a:r>
              <a:rPr lang="pt-BR" dirty="0">
                <a:latin typeface="Century Schoolbook" panose="02040604050505020304" pitchFamily="18" charset="0"/>
              </a:rPr>
              <a:t>Comum em regiões frias e secas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AC69BB-6D26-4D3B-9551-05FEB1B7B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81" y="1526400"/>
            <a:ext cx="5267519" cy="53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TF00001227</Template>
  <TotalTime>104</TotalTime>
  <Words>69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Corbel</vt:lpstr>
      <vt:lpstr>Profundidade</vt:lpstr>
      <vt:lpstr>Doenças Respiratórias e  Lesões Articulares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BabyJoe</dc:creator>
  <cp:lastModifiedBy>BabyJoe</cp:lastModifiedBy>
  <cp:revision>17</cp:revision>
  <dcterms:created xsi:type="dcterms:W3CDTF">2019-06-29T22:09:35Z</dcterms:created>
  <dcterms:modified xsi:type="dcterms:W3CDTF">2019-06-29T23:53:46Z</dcterms:modified>
</cp:coreProperties>
</file>