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5" r:id="rId24"/>
    <p:sldId id="279" r:id="rId25"/>
    <p:sldId id="280" r:id="rId26"/>
    <p:sldId id="281" r:id="rId27"/>
    <p:sldId id="282" r:id="rId28"/>
    <p:sldId id="283" r:id="rId29"/>
    <p:sldId id="288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D4817-47CA-43D6-AB7F-3F5EA1E006B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C281F-F22B-4494-A63D-87F854E25A1D}">
      <dgm:prSet phldrT="[Text]" custT="1"/>
      <dgm:spPr/>
      <dgm:t>
        <a:bodyPr/>
        <a:lstStyle/>
        <a:p>
          <a:r>
            <a:rPr lang="en-US" sz="2400" dirty="0"/>
            <a:t>Image Acquisition</a:t>
          </a:r>
        </a:p>
      </dgm:t>
    </dgm:pt>
    <dgm:pt modelId="{22E603AF-0F15-4C2B-8785-54B39A1DED4E}" type="parTrans" cxnId="{DBB9A4A0-7CC4-477A-A528-3EBD35442771}">
      <dgm:prSet/>
      <dgm:spPr/>
      <dgm:t>
        <a:bodyPr/>
        <a:lstStyle/>
        <a:p>
          <a:endParaRPr lang="en-US"/>
        </a:p>
      </dgm:t>
    </dgm:pt>
    <dgm:pt modelId="{AE7E21A5-0C0E-4C1B-A1D2-A0E26B9513FD}" type="sibTrans" cxnId="{DBB9A4A0-7CC4-477A-A528-3EBD35442771}">
      <dgm:prSet/>
      <dgm:spPr/>
      <dgm:t>
        <a:bodyPr/>
        <a:lstStyle/>
        <a:p>
          <a:endParaRPr lang="en-US"/>
        </a:p>
      </dgm:t>
    </dgm:pt>
    <dgm:pt modelId="{E125807A-2307-439B-9B81-83E7D00317E2}">
      <dgm:prSet phldrT="[Text]" custT="1"/>
      <dgm:spPr/>
      <dgm:t>
        <a:bodyPr/>
        <a:lstStyle/>
        <a:p>
          <a:r>
            <a:rPr lang="en-US" sz="2000" dirty="0"/>
            <a:t>Obtain the input image</a:t>
          </a:r>
        </a:p>
      </dgm:t>
    </dgm:pt>
    <dgm:pt modelId="{24176476-DB94-4254-8659-5667D72DE0C4}" type="parTrans" cxnId="{16FBBE67-1177-4F2A-9DEA-B58D45307914}">
      <dgm:prSet/>
      <dgm:spPr/>
      <dgm:t>
        <a:bodyPr/>
        <a:lstStyle/>
        <a:p>
          <a:endParaRPr lang="en-US"/>
        </a:p>
      </dgm:t>
    </dgm:pt>
    <dgm:pt modelId="{0D79CBF8-C304-4FF9-BC49-14693DB19CB1}" type="sibTrans" cxnId="{16FBBE67-1177-4F2A-9DEA-B58D45307914}">
      <dgm:prSet/>
      <dgm:spPr/>
      <dgm:t>
        <a:bodyPr/>
        <a:lstStyle/>
        <a:p>
          <a:endParaRPr lang="en-US"/>
        </a:p>
      </dgm:t>
    </dgm:pt>
    <dgm:pt modelId="{45ABF423-4B62-4898-9D17-4F7B6A00AF9D}">
      <dgm:prSet phldrT="[Text]" custT="1"/>
      <dgm:spPr/>
      <dgm:t>
        <a:bodyPr/>
        <a:lstStyle/>
        <a:p>
          <a:r>
            <a:rPr lang="en-US" sz="2400" dirty="0"/>
            <a:t>Contour Detection</a:t>
          </a:r>
        </a:p>
      </dgm:t>
    </dgm:pt>
    <dgm:pt modelId="{3F550409-1A91-4DD0-B08B-B4E6D0E90151}" type="parTrans" cxnId="{33A57475-E9BA-4811-984D-A7D3D6A00038}">
      <dgm:prSet/>
      <dgm:spPr/>
      <dgm:t>
        <a:bodyPr/>
        <a:lstStyle/>
        <a:p>
          <a:endParaRPr lang="en-US"/>
        </a:p>
      </dgm:t>
    </dgm:pt>
    <dgm:pt modelId="{6FC3A60D-65BD-4E75-88F5-706AC783CFE9}" type="sibTrans" cxnId="{33A57475-E9BA-4811-984D-A7D3D6A00038}">
      <dgm:prSet/>
      <dgm:spPr/>
      <dgm:t>
        <a:bodyPr/>
        <a:lstStyle/>
        <a:p>
          <a:endParaRPr lang="en-US"/>
        </a:p>
      </dgm:t>
    </dgm:pt>
    <dgm:pt modelId="{C2584371-1CCA-4BF1-9BCD-26CDF876A1BC}">
      <dgm:prSet phldrT="[Text]" custT="1"/>
      <dgm:spPr/>
      <dgm:t>
        <a:bodyPr/>
        <a:lstStyle/>
        <a:p>
          <a:r>
            <a:rPr lang="en-US" sz="2000" dirty="0"/>
            <a:t>Find contour</a:t>
          </a:r>
        </a:p>
      </dgm:t>
    </dgm:pt>
    <dgm:pt modelId="{8FFF8A1E-4937-414B-BA82-C8D44F4272E5}" type="parTrans" cxnId="{D8C158E5-9308-479E-ACEF-70DF2745BDAF}">
      <dgm:prSet/>
      <dgm:spPr/>
      <dgm:t>
        <a:bodyPr/>
        <a:lstStyle/>
        <a:p>
          <a:endParaRPr lang="en-US"/>
        </a:p>
      </dgm:t>
    </dgm:pt>
    <dgm:pt modelId="{9280556D-F9CC-4073-BCF1-C516DE9311C4}" type="sibTrans" cxnId="{D8C158E5-9308-479E-ACEF-70DF2745BDAF}">
      <dgm:prSet/>
      <dgm:spPr/>
      <dgm:t>
        <a:bodyPr/>
        <a:lstStyle/>
        <a:p>
          <a:endParaRPr lang="en-US"/>
        </a:p>
      </dgm:t>
    </dgm:pt>
    <dgm:pt modelId="{BB481833-84A7-404F-9ECB-54E7AE0EEC63}">
      <dgm:prSet phldrT="[Text]" custT="1"/>
      <dgm:spPr/>
      <dgm:t>
        <a:bodyPr/>
        <a:lstStyle/>
        <a:p>
          <a:r>
            <a:rPr lang="en-US" sz="2000" dirty="0"/>
            <a:t>Sort contour</a:t>
          </a:r>
        </a:p>
      </dgm:t>
    </dgm:pt>
    <dgm:pt modelId="{3F526B40-7355-470F-BD4F-B458BF7689AA}" type="parTrans" cxnId="{15888C67-1A8D-46E3-99F3-6A75898B5B13}">
      <dgm:prSet/>
      <dgm:spPr/>
      <dgm:t>
        <a:bodyPr/>
        <a:lstStyle/>
        <a:p>
          <a:endParaRPr lang="en-US"/>
        </a:p>
      </dgm:t>
    </dgm:pt>
    <dgm:pt modelId="{9DD0B726-F7DC-436F-B2FD-C4B6AF1F0E48}" type="sibTrans" cxnId="{15888C67-1A8D-46E3-99F3-6A75898B5B13}">
      <dgm:prSet/>
      <dgm:spPr/>
      <dgm:t>
        <a:bodyPr/>
        <a:lstStyle/>
        <a:p>
          <a:endParaRPr lang="en-US"/>
        </a:p>
      </dgm:t>
    </dgm:pt>
    <dgm:pt modelId="{17068FC4-F8C0-4AE4-8753-CEA8139DA7C7}">
      <dgm:prSet phldrT="[Text]" custT="1"/>
      <dgm:spPr/>
      <dgm:t>
        <a:bodyPr/>
        <a:lstStyle/>
        <a:p>
          <a:r>
            <a:rPr lang="en-US" sz="2400" dirty="0"/>
            <a:t>Segment Extraction</a:t>
          </a:r>
        </a:p>
      </dgm:t>
    </dgm:pt>
    <dgm:pt modelId="{35FC649A-2D93-4FA8-BD30-B2D05B24B957}" type="parTrans" cxnId="{AB9F86C2-5717-414B-A918-D2E94ADA861C}">
      <dgm:prSet/>
      <dgm:spPr/>
      <dgm:t>
        <a:bodyPr/>
        <a:lstStyle/>
        <a:p>
          <a:endParaRPr lang="en-US"/>
        </a:p>
      </dgm:t>
    </dgm:pt>
    <dgm:pt modelId="{B4D2C1FF-A9A2-474A-829E-594D5E439760}" type="sibTrans" cxnId="{AB9F86C2-5717-414B-A918-D2E94ADA861C}">
      <dgm:prSet/>
      <dgm:spPr/>
      <dgm:t>
        <a:bodyPr/>
        <a:lstStyle/>
        <a:p>
          <a:endParaRPr lang="en-US"/>
        </a:p>
      </dgm:t>
    </dgm:pt>
    <dgm:pt modelId="{2E68AF23-5C68-4F8C-9F11-44CD7C227188}">
      <dgm:prSet phldrT="[Text]" custT="1"/>
      <dgm:spPr/>
      <dgm:t>
        <a:bodyPr/>
        <a:lstStyle/>
        <a:p>
          <a:r>
            <a:rPr lang="en-US" sz="2000" dirty="0"/>
            <a:t>Bounding Rectangle</a:t>
          </a:r>
        </a:p>
      </dgm:t>
    </dgm:pt>
    <dgm:pt modelId="{B05BC9DD-2568-4E6B-98FB-9165E2B1E5C3}" type="parTrans" cxnId="{0C4E86C1-F487-4BF5-8473-CE8D5F99992D}">
      <dgm:prSet/>
      <dgm:spPr/>
      <dgm:t>
        <a:bodyPr/>
        <a:lstStyle/>
        <a:p>
          <a:endParaRPr lang="en-US"/>
        </a:p>
      </dgm:t>
    </dgm:pt>
    <dgm:pt modelId="{3D99E85C-2B51-4F6B-A2A3-DF7FF6740F29}" type="sibTrans" cxnId="{0C4E86C1-F487-4BF5-8473-CE8D5F99992D}">
      <dgm:prSet/>
      <dgm:spPr/>
      <dgm:t>
        <a:bodyPr/>
        <a:lstStyle/>
        <a:p>
          <a:endParaRPr lang="en-US"/>
        </a:p>
      </dgm:t>
    </dgm:pt>
    <dgm:pt modelId="{8420B1A6-5A3B-4DCA-8A79-DA18AFBA4BBF}">
      <dgm:prSet phldrT="[Text]" custT="1"/>
      <dgm:spPr/>
      <dgm:t>
        <a:bodyPr/>
        <a:lstStyle/>
        <a:p>
          <a:r>
            <a:rPr lang="en-US" sz="2000" dirty="0"/>
            <a:t>Extract segment</a:t>
          </a:r>
        </a:p>
      </dgm:t>
    </dgm:pt>
    <dgm:pt modelId="{D49CF5A3-7EFF-4925-A3A2-D721A135DA9A}" type="parTrans" cxnId="{DAE7D5CA-A368-47F4-8027-BB4F5BBD19EE}">
      <dgm:prSet/>
      <dgm:spPr/>
      <dgm:t>
        <a:bodyPr/>
        <a:lstStyle/>
        <a:p>
          <a:endParaRPr lang="en-US"/>
        </a:p>
      </dgm:t>
    </dgm:pt>
    <dgm:pt modelId="{11DCD22D-AE80-4B37-9B57-01CF7560F072}" type="sibTrans" cxnId="{DAE7D5CA-A368-47F4-8027-BB4F5BBD19EE}">
      <dgm:prSet/>
      <dgm:spPr/>
      <dgm:t>
        <a:bodyPr/>
        <a:lstStyle/>
        <a:p>
          <a:endParaRPr lang="en-US"/>
        </a:p>
      </dgm:t>
    </dgm:pt>
    <dgm:pt modelId="{FBA73BEF-D1E5-4ADE-A9AC-D35CC5AD858B}">
      <dgm:prSet phldrT="[Text]" custT="1"/>
      <dgm:spPr/>
      <dgm:t>
        <a:bodyPr/>
        <a:lstStyle/>
        <a:p>
          <a:r>
            <a:rPr lang="en-US" sz="2400" dirty="0"/>
            <a:t>Template Matching</a:t>
          </a:r>
        </a:p>
      </dgm:t>
    </dgm:pt>
    <dgm:pt modelId="{6C2E88CC-77C1-44A8-9E3E-AFFA717E79FA}" type="parTrans" cxnId="{B73B78A8-E4E4-455E-AE7B-59BF9D808379}">
      <dgm:prSet/>
      <dgm:spPr/>
      <dgm:t>
        <a:bodyPr/>
        <a:lstStyle/>
        <a:p>
          <a:endParaRPr lang="en-US"/>
        </a:p>
      </dgm:t>
    </dgm:pt>
    <dgm:pt modelId="{D4E1E4B9-15FF-4406-926D-BB5ADCD3D28F}" type="sibTrans" cxnId="{B73B78A8-E4E4-455E-AE7B-59BF9D808379}">
      <dgm:prSet/>
      <dgm:spPr/>
      <dgm:t>
        <a:bodyPr/>
        <a:lstStyle/>
        <a:p>
          <a:endParaRPr lang="en-US"/>
        </a:p>
      </dgm:t>
    </dgm:pt>
    <dgm:pt modelId="{408DD082-90EE-4256-A4FA-3163DDD8C04A}">
      <dgm:prSet phldrT="[Text]" custT="1"/>
      <dgm:spPr/>
      <dgm:t>
        <a:bodyPr/>
        <a:lstStyle/>
        <a:p>
          <a:r>
            <a:rPr lang="en-US" sz="2000" dirty="0"/>
            <a:t>Preprocess templates</a:t>
          </a:r>
        </a:p>
      </dgm:t>
    </dgm:pt>
    <dgm:pt modelId="{DE26540E-A30E-45CC-846A-5B0BA38895A9}" type="parTrans" cxnId="{7991A27C-56EA-461E-92DF-3541DE6F8D9C}">
      <dgm:prSet/>
      <dgm:spPr/>
      <dgm:t>
        <a:bodyPr/>
        <a:lstStyle/>
        <a:p>
          <a:endParaRPr lang="en-US"/>
        </a:p>
      </dgm:t>
    </dgm:pt>
    <dgm:pt modelId="{75EEDD0F-39AF-4D9E-9773-35FECF003ADC}" type="sibTrans" cxnId="{7991A27C-56EA-461E-92DF-3541DE6F8D9C}">
      <dgm:prSet/>
      <dgm:spPr/>
      <dgm:t>
        <a:bodyPr/>
        <a:lstStyle/>
        <a:p>
          <a:endParaRPr lang="en-US"/>
        </a:p>
      </dgm:t>
    </dgm:pt>
    <dgm:pt modelId="{C5335083-1F67-407F-B268-FAC9066AA235}">
      <dgm:prSet phldrT="[Text]" custT="1"/>
      <dgm:spPr/>
      <dgm:t>
        <a:bodyPr/>
        <a:lstStyle/>
        <a:p>
          <a:r>
            <a:rPr lang="en-US" sz="2000" dirty="0"/>
            <a:t>Compare templates</a:t>
          </a:r>
        </a:p>
      </dgm:t>
    </dgm:pt>
    <dgm:pt modelId="{BCFB2C59-065F-44CB-B74B-D39ED1134E9F}" type="parTrans" cxnId="{7502BDAB-A61A-49DC-90A2-FFEA7D9E0675}">
      <dgm:prSet/>
      <dgm:spPr/>
      <dgm:t>
        <a:bodyPr/>
        <a:lstStyle/>
        <a:p>
          <a:endParaRPr lang="en-US"/>
        </a:p>
      </dgm:t>
    </dgm:pt>
    <dgm:pt modelId="{44FB0176-5906-435C-A916-28EA260ABF44}" type="sibTrans" cxnId="{7502BDAB-A61A-49DC-90A2-FFEA7D9E0675}">
      <dgm:prSet/>
      <dgm:spPr/>
      <dgm:t>
        <a:bodyPr/>
        <a:lstStyle/>
        <a:p>
          <a:endParaRPr lang="en-US"/>
        </a:p>
      </dgm:t>
    </dgm:pt>
    <dgm:pt modelId="{E2C9BE26-6F14-4601-B48B-53B635A5DA27}">
      <dgm:prSet phldrT="[Text]" custT="1"/>
      <dgm:spPr/>
      <dgm:t>
        <a:bodyPr/>
        <a:lstStyle/>
        <a:p>
          <a:r>
            <a:rPr lang="en-US" sz="2400" dirty="0"/>
            <a:t>Alphabet Recognition</a:t>
          </a:r>
        </a:p>
      </dgm:t>
    </dgm:pt>
    <dgm:pt modelId="{ADC29875-2809-455E-AB04-64531F9BE611}" type="parTrans" cxnId="{E75C8057-0794-4EDE-B539-735F30841556}">
      <dgm:prSet/>
      <dgm:spPr/>
      <dgm:t>
        <a:bodyPr/>
        <a:lstStyle/>
        <a:p>
          <a:endParaRPr lang="en-US"/>
        </a:p>
      </dgm:t>
    </dgm:pt>
    <dgm:pt modelId="{ECDE9E15-66B1-4144-8B6B-3C03BEEDDC6E}" type="sibTrans" cxnId="{E75C8057-0794-4EDE-B539-735F30841556}">
      <dgm:prSet/>
      <dgm:spPr/>
      <dgm:t>
        <a:bodyPr/>
        <a:lstStyle/>
        <a:p>
          <a:endParaRPr lang="en-US"/>
        </a:p>
      </dgm:t>
    </dgm:pt>
    <dgm:pt modelId="{864F81F7-8D66-4CD9-8AD7-8A413A5D6D6C}">
      <dgm:prSet phldrT="[Text]" custT="1"/>
      <dgm:spPr/>
      <dgm:t>
        <a:bodyPr/>
        <a:lstStyle/>
        <a:p>
          <a:r>
            <a:rPr lang="en-US" sz="2000" dirty="0"/>
            <a:t>Identify Matches</a:t>
          </a:r>
        </a:p>
      </dgm:t>
    </dgm:pt>
    <dgm:pt modelId="{AEEA0DE6-69E5-4D82-A06A-4ADE950D8970}" type="parTrans" cxnId="{6A5F5F15-8190-4E12-90CA-F4D23FFB312C}">
      <dgm:prSet/>
      <dgm:spPr/>
      <dgm:t>
        <a:bodyPr/>
        <a:lstStyle/>
        <a:p>
          <a:endParaRPr lang="en-US"/>
        </a:p>
      </dgm:t>
    </dgm:pt>
    <dgm:pt modelId="{72EA9570-72C2-4056-8509-A96F4E58F2D0}" type="sibTrans" cxnId="{6A5F5F15-8190-4E12-90CA-F4D23FFB312C}">
      <dgm:prSet/>
      <dgm:spPr/>
      <dgm:t>
        <a:bodyPr/>
        <a:lstStyle/>
        <a:p>
          <a:endParaRPr lang="en-US"/>
        </a:p>
      </dgm:t>
    </dgm:pt>
    <dgm:pt modelId="{8BEDF750-12EE-4610-A222-CFB597078A0D}">
      <dgm:prSet phldrT="[Text]" custT="1"/>
      <dgm:spPr/>
      <dgm:t>
        <a:bodyPr/>
        <a:lstStyle/>
        <a:p>
          <a:r>
            <a:rPr lang="en-US" sz="2000" dirty="0"/>
            <a:t>Show results</a:t>
          </a:r>
        </a:p>
      </dgm:t>
    </dgm:pt>
    <dgm:pt modelId="{BF752539-C7DD-46DF-A6F4-99E3FBA1DC9C}" type="parTrans" cxnId="{12B98BAA-2AA8-4936-A63B-D38759FBE56F}">
      <dgm:prSet/>
      <dgm:spPr/>
      <dgm:t>
        <a:bodyPr/>
        <a:lstStyle/>
        <a:p>
          <a:endParaRPr lang="en-US"/>
        </a:p>
      </dgm:t>
    </dgm:pt>
    <dgm:pt modelId="{D694FF75-1EB1-470F-966E-82F0440D4051}" type="sibTrans" cxnId="{12B98BAA-2AA8-4936-A63B-D38759FBE56F}">
      <dgm:prSet/>
      <dgm:spPr/>
      <dgm:t>
        <a:bodyPr/>
        <a:lstStyle/>
        <a:p>
          <a:endParaRPr lang="en-US"/>
        </a:p>
      </dgm:t>
    </dgm:pt>
    <dgm:pt modelId="{BA6D6987-80FD-439E-BC81-3F6D2F293588}">
      <dgm:prSet phldrT="[Text]" custT="1"/>
      <dgm:spPr/>
      <dgm:t>
        <a:bodyPr/>
        <a:lstStyle/>
        <a:p>
          <a:r>
            <a:rPr lang="en-US" sz="2400" dirty="0"/>
            <a:t>Preprocessing</a:t>
          </a:r>
        </a:p>
      </dgm:t>
    </dgm:pt>
    <dgm:pt modelId="{F27BDF39-8DFA-44E3-AE7A-93FF507B633D}" type="parTrans" cxnId="{E0C1B60A-C5EF-40C8-9844-0078255717D9}">
      <dgm:prSet/>
      <dgm:spPr/>
      <dgm:t>
        <a:bodyPr/>
        <a:lstStyle/>
        <a:p>
          <a:endParaRPr lang="en-US"/>
        </a:p>
      </dgm:t>
    </dgm:pt>
    <dgm:pt modelId="{C51B44AD-6333-4795-A508-7851CC5B5C75}" type="sibTrans" cxnId="{E0C1B60A-C5EF-40C8-9844-0078255717D9}">
      <dgm:prSet/>
      <dgm:spPr/>
      <dgm:t>
        <a:bodyPr/>
        <a:lstStyle/>
        <a:p>
          <a:endParaRPr lang="en-US"/>
        </a:p>
      </dgm:t>
    </dgm:pt>
    <dgm:pt modelId="{ADB163A3-04F0-4A10-94E4-BB4DE61B81A5}">
      <dgm:prSet phldrT="[Text]" custT="1"/>
      <dgm:spPr/>
      <dgm:t>
        <a:bodyPr/>
        <a:lstStyle/>
        <a:p>
          <a:r>
            <a:rPr lang="en-US" sz="2000" dirty="0"/>
            <a:t>Gaussian blur</a:t>
          </a:r>
        </a:p>
      </dgm:t>
    </dgm:pt>
    <dgm:pt modelId="{CE6B1815-258D-4B1E-A0D6-47EC4E305546}" type="parTrans" cxnId="{7AAB413C-98B3-49A0-8413-A7AF08059EE7}">
      <dgm:prSet/>
      <dgm:spPr/>
      <dgm:t>
        <a:bodyPr/>
        <a:lstStyle/>
        <a:p>
          <a:endParaRPr lang="en-US"/>
        </a:p>
      </dgm:t>
    </dgm:pt>
    <dgm:pt modelId="{D252FE5B-6DC2-433F-AFD8-75FD937FAA10}" type="sibTrans" cxnId="{7AAB413C-98B3-49A0-8413-A7AF08059EE7}">
      <dgm:prSet/>
      <dgm:spPr/>
      <dgm:t>
        <a:bodyPr/>
        <a:lstStyle/>
        <a:p>
          <a:endParaRPr lang="en-US"/>
        </a:p>
      </dgm:t>
    </dgm:pt>
    <dgm:pt modelId="{87E04123-D4E3-4C98-A700-7D5927E8603D}">
      <dgm:prSet phldrT="[Text]" custT="1"/>
      <dgm:spPr/>
      <dgm:t>
        <a:bodyPr/>
        <a:lstStyle/>
        <a:p>
          <a:r>
            <a:rPr lang="en-US" sz="2000" dirty="0"/>
            <a:t>Grayscale conversion</a:t>
          </a:r>
        </a:p>
      </dgm:t>
    </dgm:pt>
    <dgm:pt modelId="{3C7B6F03-62B7-43DE-AC15-7E740F84C696}" type="parTrans" cxnId="{03B2A873-7AE0-48D0-B8F1-D1166D9D38C8}">
      <dgm:prSet/>
      <dgm:spPr/>
      <dgm:t>
        <a:bodyPr/>
        <a:lstStyle/>
        <a:p>
          <a:endParaRPr lang="en-US"/>
        </a:p>
      </dgm:t>
    </dgm:pt>
    <dgm:pt modelId="{1918753D-C724-411F-A488-57CD2ECD6E24}" type="sibTrans" cxnId="{03B2A873-7AE0-48D0-B8F1-D1166D9D38C8}">
      <dgm:prSet/>
      <dgm:spPr/>
      <dgm:t>
        <a:bodyPr/>
        <a:lstStyle/>
        <a:p>
          <a:endParaRPr lang="en-US"/>
        </a:p>
      </dgm:t>
    </dgm:pt>
    <dgm:pt modelId="{30DF8A3D-C7D5-4578-8B99-F49D072DC499}">
      <dgm:prSet phldrT="[Text]" custT="1"/>
      <dgm:spPr/>
      <dgm:t>
        <a:bodyPr/>
        <a:lstStyle/>
        <a:p>
          <a:r>
            <a:rPr lang="en-US" sz="2000" dirty="0"/>
            <a:t>Thresholding</a:t>
          </a:r>
        </a:p>
      </dgm:t>
    </dgm:pt>
    <dgm:pt modelId="{72F0B32B-8FA3-4CD9-B258-8A5580CB6426}" type="parTrans" cxnId="{E2298F3E-6AF2-45C7-8FA2-A0AEFD4D5EED}">
      <dgm:prSet/>
      <dgm:spPr/>
      <dgm:t>
        <a:bodyPr/>
        <a:lstStyle/>
        <a:p>
          <a:endParaRPr lang="en-US"/>
        </a:p>
      </dgm:t>
    </dgm:pt>
    <dgm:pt modelId="{B2593718-13E6-46B4-B83E-CDA9A7EFE0DA}" type="sibTrans" cxnId="{E2298F3E-6AF2-45C7-8FA2-A0AEFD4D5EED}">
      <dgm:prSet/>
      <dgm:spPr/>
      <dgm:t>
        <a:bodyPr/>
        <a:lstStyle/>
        <a:p>
          <a:endParaRPr lang="en-US"/>
        </a:p>
      </dgm:t>
    </dgm:pt>
    <dgm:pt modelId="{A52300BB-EA72-43B6-B3C9-F1BBD11D9B39}" type="pres">
      <dgm:prSet presAssocID="{613D4817-47CA-43D6-AB7F-3F5EA1E006B8}" presName="Name0" presStyleCnt="0">
        <dgm:presLayoutVars>
          <dgm:dir/>
          <dgm:resizeHandles val="exact"/>
        </dgm:presLayoutVars>
      </dgm:prSet>
      <dgm:spPr/>
    </dgm:pt>
    <dgm:pt modelId="{5EC60A50-13E2-4C3D-AF82-113A57A8DBC4}" type="pres">
      <dgm:prSet presAssocID="{90BC281F-F22B-4494-A63D-87F854E25A1D}" presName="node" presStyleLbl="node1" presStyleIdx="0" presStyleCnt="6" custScaleX="110822">
        <dgm:presLayoutVars>
          <dgm:bulletEnabled val="1"/>
        </dgm:presLayoutVars>
      </dgm:prSet>
      <dgm:spPr/>
    </dgm:pt>
    <dgm:pt modelId="{74501913-EB90-441F-87A6-15131D683DCD}" type="pres">
      <dgm:prSet presAssocID="{AE7E21A5-0C0E-4C1B-A1D2-A0E26B9513FD}" presName="sibTrans" presStyleCnt="0"/>
      <dgm:spPr/>
    </dgm:pt>
    <dgm:pt modelId="{F26560BF-5526-4CE1-8D91-452B1562D40E}" type="pres">
      <dgm:prSet presAssocID="{BA6D6987-80FD-439E-BC81-3F6D2F293588}" presName="node" presStyleLbl="node1" presStyleIdx="1" presStyleCnt="6" custScaleX="133746">
        <dgm:presLayoutVars>
          <dgm:bulletEnabled val="1"/>
        </dgm:presLayoutVars>
      </dgm:prSet>
      <dgm:spPr/>
    </dgm:pt>
    <dgm:pt modelId="{82A6C2BD-5088-401F-B663-A4D829C65F9E}" type="pres">
      <dgm:prSet presAssocID="{C51B44AD-6333-4795-A508-7851CC5B5C75}" presName="sibTrans" presStyleCnt="0"/>
      <dgm:spPr/>
    </dgm:pt>
    <dgm:pt modelId="{65E3EA6C-E2E2-4404-8E13-1EB6EC72AD7E}" type="pres">
      <dgm:prSet presAssocID="{45ABF423-4B62-4898-9D17-4F7B6A00AF9D}" presName="node" presStyleLbl="node1" presStyleIdx="2" presStyleCnt="6">
        <dgm:presLayoutVars>
          <dgm:bulletEnabled val="1"/>
        </dgm:presLayoutVars>
      </dgm:prSet>
      <dgm:spPr/>
    </dgm:pt>
    <dgm:pt modelId="{9C92E482-D3D3-4AF9-BA10-AB4A8A319171}" type="pres">
      <dgm:prSet presAssocID="{6FC3A60D-65BD-4E75-88F5-706AC783CFE9}" presName="sibTrans" presStyleCnt="0"/>
      <dgm:spPr/>
    </dgm:pt>
    <dgm:pt modelId="{D33C2304-ED56-433C-9FF4-5B87F54EDB59}" type="pres">
      <dgm:prSet presAssocID="{17068FC4-F8C0-4AE4-8753-CEA8139DA7C7}" presName="node" presStyleLbl="node1" presStyleIdx="3" presStyleCnt="6">
        <dgm:presLayoutVars>
          <dgm:bulletEnabled val="1"/>
        </dgm:presLayoutVars>
      </dgm:prSet>
      <dgm:spPr/>
    </dgm:pt>
    <dgm:pt modelId="{39B0DDE3-CA6F-4855-B372-A69E470E0A49}" type="pres">
      <dgm:prSet presAssocID="{B4D2C1FF-A9A2-474A-829E-594D5E439760}" presName="sibTrans" presStyleCnt="0"/>
      <dgm:spPr/>
    </dgm:pt>
    <dgm:pt modelId="{C943EFBE-2C9F-4D0A-95C2-6197E4329C6C}" type="pres">
      <dgm:prSet presAssocID="{FBA73BEF-D1E5-4ADE-A9AC-D35CC5AD858B}" presName="node" presStyleLbl="node1" presStyleIdx="4" presStyleCnt="6" custScaleX="114463">
        <dgm:presLayoutVars>
          <dgm:bulletEnabled val="1"/>
        </dgm:presLayoutVars>
      </dgm:prSet>
      <dgm:spPr/>
    </dgm:pt>
    <dgm:pt modelId="{4E74365E-2EFC-4154-9891-86115E6436E2}" type="pres">
      <dgm:prSet presAssocID="{D4E1E4B9-15FF-4406-926D-BB5ADCD3D28F}" presName="sibTrans" presStyleCnt="0"/>
      <dgm:spPr/>
    </dgm:pt>
    <dgm:pt modelId="{384F4C2D-6756-40D8-BCAA-70B2D3B2701A}" type="pres">
      <dgm:prSet presAssocID="{E2C9BE26-6F14-4601-B48B-53B635A5DA27}" presName="node" presStyleLbl="node1" presStyleIdx="5" presStyleCnt="6" custScaleX="109507">
        <dgm:presLayoutVars>
          <dgm:bulletEnabled val="1"/>
        </dgm:presLayoutVars>
      </dgm:prSet>
      <dgm:spPr/>
    </dgm:pt>
  </dgm:ptLst>
  <dgm:cxnLst>
    <dgm:cxn modelId="{69722901-4216-4B63-B60A-E43661F5C4A4}" type="presOf" srcId="{C2584371-1CCA-4BF1-9BCD-26CDF876A1BC}" destId="{65E3EA6C-E2E2-4404-8E13-1EB6EC72AD7E}" srcOrd="0" destOrd="1" presId="urn:microsoft.com/office/officeart/2005/8/layout/hList6"/>
    <dgm:cxn modelId="{E0C1B60A-C5EF-40C8-9844-0078255717D9}" srcId="{613D4817-47CA-43D6-AB7F-3F5EA1E006B8}" destId="{BA6D6987-80FD-439E-BC81-3F6D2F293588}" srcOrd="1" destOrd="0" parTransId="{F27BDF39-8DFA-44E3-AE7A-93FF507B633D}" sibTransId="{C51B44AD-6333-4795-A508-7851CC5B5C75}"/>
    <dgm:cxn modelId="{4E860E0F-FD84-44EF-8E74-386A414793D3}" type="presOf" srcId="{C5335083-1F67-407F-B268-FAC9066AA235}" destId="{C943EFBE-2C9F-4D0A-95C2-6197E4329C6C}" srcOrd="0" destOrd="2" presId="urn:microsoft.com/office/officeart/2005/8/layout/hList6"/>
    <dgm:cxn modelId="{6A5F5F15-8190-4E12-90CA-F4D23FFB312C}" srcId="{E2C9BE26-6F14-4601-B48B-53B635A5DA27}" destId="{864F81F7-8D66-4CD9-8AD7-8A413A5D6D6C}" srcOrd="0" destOrd="0" parTransId="{AEEA0DE6-69E5-4D82-A06A-4ADE950D8970}" sibTransId="{72EA9570-72C2-4056-8509-A96F4E58F2D0}"/>
    <dgm:cxn modelId="{7AAB413C-98B3-49A0-8413-A7AF08059EE7}" srcId="{BA6D6987-80FD-439E-BC81-3F6D2F293588}" destId="{ADB163A3-04F0-4A10-94E4-BB4DE61B81A5}" srcOrd="0" destOrd="0" parTransId="{CE6B1815-258D-4B1E-A0D6-47EC4E305546}" sibTransId="{D252FE5B-6DC2-433F-AFD8-75FD937FAA10}"/>
    <dgm:cxn modelId="{87BF923C-F332-4F44-BE2D-C3AD90E7895D}" type="presOf" srcId="{864F81F7-8D66-4CD9-8AD7-8A413A5D6D6C}" destId="{384F4C2D-6756-40D8-BCAA-70B2D3B2701A}" srcOrd="0" destOrd="1" presId="urn:microsoft.com/office/officeart/2005/8/layout/hList6"/>
    <dgm:cxn modelId="{E2298F3E-6AF2-45C7-8FA2-A0AEFD4D5EED}" srcId="{BA6D6987-80FD-439E-BC81-3F6D2F293588}" destId="{30DF8A3D-C7D5-4578-8B99-F49D072DC499}" srcOrd="2" destOrd="0" parTransId="{72F0B32B-8FA3-4CD9-B258-8A5580CB6426}" sibTransId="{B2593718-13E6-46B4-B83E-CDA9A7EFE0DA}"/>
    <dgm:cxn modelId="{AD7AFA40-B319-4E8B-B9AE-BB64E02C859B}" type="presOf" srcId="{BB481833-84A7-404F-9ECB-54E7AE0EEC63}" destId="{65E3EA6C-E2E2-4404-8E13-1EB6EC72AD7E}" srcOrd="0" destOrd="2" presId="urn:microsoft.com/office/officeart/2005/8/layout/hList6"/>
    <dgm:cxn modelId="{5A3D3662-AFBF-4208-BD3D-09B4B2DF54F5}" type="presOf" srcId="{90BC281F-F22B-4494-A63D-87F854E25A1D}" destId="{5EC60A50-13E2-4C3D-AF82-113A57A8DBC4}" srcOrd="0" destOrd="0" presId="urn:microsoft.com/office/officeart/2005/8/layout/hList6"/>
    <dgm:cxn modelId="{15888C67-1A8D-46E3-99F3-6A75898B5B13}" srcId="{45ABF423-4B62-4898-9D17-4F7B6A00AF9D}" destId="{BB481833-84A7-404F-9ECB-54E7AE0EEC63}" srcOrd="1" destOrd="0" parTransId="{3F526B40-7355-470F-BD4F-B458BF7689AA}" sibTransId="{9DD0B726-F7DC-436F-B2FD-C4B6AF1F0E48}"/>
    <dgm:cxn modelId="{16FBBE67-1177-4F2A-9DEA-B58D45307914}" srcId="{90BC281F-F22B-4494-A63D-87F854E25A1D}" destId="{E125807A-2307-439B-9B81-83E7D00317E2}" srcOrd="0" destOrd="0" parTransId="{24176476-DB94-4254-8659-5667D72DE0C4}" sibTransId="{0D79CBF8-C304-4FF9-BC49-14693DB19CB1}"/>
    <dgm:cxn modelId="{1BB5886B-099C-4ACE-97C7-5BF798EF0B58}" type="presOf" srcId="{8BEDF750-12EE-4610-A222-CFB597078A0D}" destId="{384F4C2D-6756-40D8-BCAA-70B2D3B2701A}" srcOrd="0" destOrd="2" presId="urn:microsoft.com/office/officeart/2005/8/layout/hList6"/>
    <dgm:cxn modelId="{6F2E446D-A68E-4DD3-BD77-6A1BE1691FC4}" type="presOf" srcId="{8420B1A6-5A3B-4DCA-8A79-DA18AFBA4BBF}" destId="{D33C2304-ED56-433C-9FF4-5B87F54EDB59}" srcOrd="0" destOrd="2" presId="urn:microsoft.com/office/officeart/2005/8/layout/hList6"/>
    <dgm:cxn modelId="{03B2A873-7AE0-48D0-B8F1-D1166D9D38C8}" srcId="{BA6D6987-80FD-439E-BC81-3F6D2F293588}" destId="{87E04123-D4E3-4C98-A700-7D5927E8603D}" srcOrd="1" destOrd="0" parTransId="{3C7B6F03-62B7-43DE-AC15-7E740F84C696}" sibTransId="{1918753D-C724-411F-A488-57CD2ECD6E24}"/>
    <dgm:cxn modelId="{33A57475-E9BA-4811-984D-A7D3D6A00038}" srcId="{613D4817-47CA-43D6-AB7F-3F5EA1E006B8}" destId="{45ABF423-4B62-4898-9D17-4F7B6A00AF9D}" srcOrd="2" destOrd="0" parTransId="{3F550409-1A91-4DD0-B08B-B4E6D0E90151}" sibTransId="{6FC3A60D-65BD-4E75-88F5-706AC783CFE9}"/>
    <dgm:cxn modelId="{E75C8057-0794-4EDE-B539-735F30841556}" srcId="{613D4817-47CA-43D6-AB7F-3F5EA1E006B8}" destId="{E2C9BE26-6F14-4601-B48B-53B635A5DA27}" srcOrd="5" destOrd="0" parTransId="{ADC29875-2809-455E-AB04-64531F9BE611}" sibTransId="{ECDE9E15-66B1-4144-8B6B-3C03BEEDDC6E}"/>
    <dgm:cxn modelId="{96566C7A-4C88-43DF-BB2E-C5A71C4DF124}" type="presOf" srcId="{17068FC4-F8C0-4AE4-8753-CEA8139DA7C7}" destId="{D33C2304-ED56-433C-9FF4-5B87F54EDB59}" srcOrd="0" destOrd="0" presId="urn:microsoft.com/office/officeart/2005/8/layout/hList6"/>
    <dgm:cxn modelId="{EA27BB7A-F5B9-477F-8FC9-CF2A5C168720}" type="presOf" srcId="{E125807A-2307-439B-9B81-83E7D00317E2}" destId="{5EC60A50-13E2-4C3D-AF82-113A57A8DBC4}" srcOrd="0" destOrd="1" presId="urn:microsoft.com/office/officeart/2005/8/layout/hList6"/>
    <dgm:cxn modelId="{7991A27C-56EA-461E-92DF-3541DE6F8D9C}" srcId="{FBA73BEF-D1E5-4ADE-A9AC-D35CC5AD858B}" destId="{408DD082-90EE-4256-A4FA-3163DDD8C04A}" srcOrd="0" destOrd="0" parTransId="{DE26540E-A30E-45CC-846A-5B0BA38895A9}" sibTransId="{75EEDD0F-39AF-4D9E-9773-35FECF003ADC}"/>
    <dgm:cxn modelId="{49371082-0FD6-48FE-9C79-E6735E281F51}" type="presOf" srcId="{BA6D6987-80FD-439E-BC81-3F6D2F293588}" destId="{F26560BF-5526-4CE1-8D91-452B1562D40E}" srcOrd="0" destOrd="0" presId="urn:microsoft.com/office/officeart/2005/8/layout/hList6"/>
    <dgm:cxn modelId="{DBB9A4A0-7CC4-477A-A528-3EBD35442771}" srcId="{613D4817-47CA-43D6-AB7F-3F5EA1E006B8}" destId="{90BC281F-F22B-4494-A63D-87F854E25A1D}" srcOrd="0" destOrd="0" parTransId="{22E603AF-0F15-4C2B-8785-54B39A1DED4E}" sibTransId="{AE7E21A5-0C0E-4C1B-A1D2-A0E26B9513FD}"/>
    <dgm:cxn modelId="{B73B78A8-E4E4-455E-AE7B-59BF9D808379}" srcId="{613D4817-47CA-43D6-AB7F-3F5EA1E006B8}" destId="{FBA73BEF-D1E5-4ADE-A9AC-D35CC5AD858B}" srcOrd="4" destOrd="0" parTransId="{6C2E88CC-77C1-44A8-9E3E-AFFA717E79FA}" sibTransId="{D4E1E4B9-15FF-4406-926D-BB5ADCD3D28F}"/>
    <dgm:cxn modelId="{12B98BAA-2AA8-4936-A63B-D38759FBE56F}" srcId="{E2C9BE26-6F14-4601-B48B-53B635A5DA27}" destId="{8BEDF750-12EE-4610-A222-CFB597078A0D}" srcOrd="1" destOrd="0" parTransId="{BF752539-C7DD-46DF-A6F4-99E3FBA1DC9C}" sibTransId="{D694FF75-1EB1-470F-966E-82F0440D4051}"/>
    <dgm:cxn modelId="{7502BDAB-A61A-49DC-90A2-FFEA7D9E0675}" srcId="{FBA73BEF-D1E5-4ADE-A9AC-D35CC5AD858B}" destId="{C5335083-1F67-407F-B268-FAC9066AA235}" srcOrd="1" destOrd="0" parTransId="{BCFB2C59-065F-44CB-B74B-D39ED1134E9F}" sibTransId="{44FB0176-5906-435C-A916-28EA260ABF44}"/>
    <dgm:cxn modelId="{5FF76EC1-9840-4262-AF59-8CB0036A5DE3}" type="presOf" srcId="{87E04123-D4E3-4C98-A700-7D5927E8603D}" destId="{F26560BF-5526-4CE1-8D91-452B1562D40E}" srcOrd="0" destOrd="2" presId="urn:microsoft.com/office/officeart/2005/8/layout/hList6"/>
    <dgm:cxn modelId="{0C4E86C1-F487-4BF5-8473-CE8D5F99992D}" srcId="{17068FC4-F8C0-4AE4-8753-CEA8139DA7C7}" destId="{2E68AF23-5C68-4F8C-9F11-44CD7C227188}" srcOrd="0" destOrd="0" parTransId="{B05BC9DD-2568-4E6B-98FB-9165E2B1E5C3}" sibTransId="{3D99E85C-2B51-4F6B-A2A3-DF7FF6740F29}"/>
    <dgm:cxn modelId="{AB9F86C2-5717-414B-A918-D2E94ADA861C}" srcId="{613D4817-47CA-43D6-AB7F-3F5EA1E006B8}" destId="{17068FC4-F8C0-4AE4-8753-CEA8139DA7C7}" srcOrd="3" destOrd="0" parTransId="{35FC649A-2D93-4FA8-BD30-B2D05B24B957}" sibTransId="{B4D2C1FF-A9A2-474A-829E-594D5E439760}"/>
    <dgm:cxn modelId="{6D64BFC2-5123-4BE6-903D-776276270306}" type="presOf" srcId="{2E68AF23-5C68-4F8C-9F11-44CD7C227188}" destId="{D33C2304-ED56-433C-9FF4-5B87F54EDB59}" srcOrd="0" destOrd="1" presId="urn:microsoft.com/office/officeart/2005/8/layout/hList6"/>
    <dgm:cxn modelId="{DAE7D5CA-A368-47F4-8027-BB4F5BBD19EE}" srcId="{17068FC4-F8C0-4AE4-8753-CEA8139DA7C7}" destId="{8420B1A6-5A3B-4DCA-8A79-DA18AFBA4BBF}" srcOrd="1" destOrd="0" parTransId="{D49CF5A3-7EFF-4925-A3A2-D721A135DA9A}" sibTransId="{11DCD22D-AE80-4B37-9B57-01CF7560F072}"/>
    <dgm:cxn modelId="{F473AED6-BC5B-485E-9A2E-FDAA1F665EF2}" type="presOf" srcId="{FBA73BEF-D1E5-4ADE-A9AC-D35CC5AD858B}" destId="{C943EFBE-2C9F-4D0A-95C2-6197E4329C6C}" srcOrd="0" destOrd="0" presId="urn:microsoft.com/office/officeart/2005/8/layout/hList6"/>
    <dgm:cxn modelId="{66DAF4DB-9AAB-4B67-9012-8320E05FC1FF}" type="presOf" srcId="{45ABF423-4B62-4898-9D17-4F7B6A00AF9D}" destId="{65E3EA6C-E2E2-4404-8E13-1EB6EC72AD7E}" srcOrd="0" destOrd="0" presId="urn:microsoft.com/office/officeart/2005/8/layout/hList6"/>
    <dgm:cxn modelId="{793500E4-5D12-45E4-91A4-CBA4EB317AA6}" type="presOf" srcId="{408DD082-90EE-4256-A4FA-3163DDD8C04A}" destId="{C943EFBE-2C9F-4D0A-95C2-6197E4329C6C}" srcOrd="0" destOrd="1" presId="urn:microsoft.com/office/officeart/2005/8/layout/hList6"/>
    <dgm:cxn modelId="{A1DA9BE4-2323-4C13-A133-B8DF48EC1439}" type="presOf" srcId="{ADB163A3-04F0-4A10-94E4-BB4DE61B81A5}" destId="{F26560BF-5526-4CE1-8D91-452B1562D40E}" srcOrd="0" destOrd="1" presId="urn:microsoft.com/office/officeart/2005/8/layout/hList6"/>
    <dgm:cxn modelId="{D8C158E5-9308-479E-ACEF-70DF2745BDAF}" srcId="{45ABF423-4B62-4898-9D17-4F7B6A00AF9D}" destId="{C2584371-1CCA-4BF1-9BCD-26CDF876A1BC}" srcOrd="0" destOrd="0" parTransId="{8FFF8A1E-4937-414B-BA82-C8D44F4272E5}" sibTransId="{9280556D-F9CC-4073-BCF1-C516DE9311C4}"/>
    <dgm:cxn modelId="{CE6747F6-1B81-45EB-ADBB-93B4E1EACCCA}" type="presOf" srcId="{613D4817-47CA-43D6-AB7F-3F5EA1E006B8}" destId="{A52300BB-EA72-43B6-B3C9-F1BBD11D9B39}" srcOrd="0" destOrd="0" presId="urn:microsoft.com/office/officeart/2005/8/layout/hList6"/>
    <dgm:cxn modelId="{2E1EA8F8-70C8-48BE-AE60-4681C19B6BE2}" type="presOf" srcId="{E2C9BE26-6F14-4601-B48B-53B635A5DA27}" destId="{384F4C2D-6756-40D8-BCAA-70B2D3B2701A}" srcOrd="0" destOrd="0" presId="urn:microsoft.com/office/officeart/2005/8/layout/hList6"/>
    <dgm:cxn modelId="{271BD9FD-0A07-4FE6-AFC5-56DA8978CA7E}" type="presOf" srcId="{30DF8A3D-C7D5-4578-8B99-F49D072DC499}" destId="{F26560BF-5526-4CE1-8D91-452B1562D40E}" srcOrd="0" destOrd="3" presId="urn:microsoft.com/office/officeart/2005/8/layout/hList6"/>
    <dgm:cxn modelId="{41939A4E-A1AC-4FFF-80AC-5BDEAD7027FD}" type="presParOf" srcId="{A52300BB-EA72-43B6-B3C9-F1BBD11D9B39}" destId="{5EC60A50-13E2-4C3D-AF82-113A57A8DBC4}" srcOrd="0" destOrd="0" presId="urn:microsoft.com/office/officeart/2005/8/layout/hList6"/>
    <dgm:cxn modelId="{AEA4FAD9-ACFB-4B27-8F77-251A1D2050D9}" type="presParOf" srcId="{A52300BB-EA72-43B6-B3C9-F1BBD11D9B39}" destId="{74501913-EB90-441F-87A6-15131D683DCD}" srcOrd="1" destOrd="0" presId="urn:microsoft.com/office/officeart/2005/8/layout/hList6"/>
    <dgm:cxn modelId="{5400613E-2561-4CEE-BB4F-F3AACA143BA9}" type="presParOf" srcId="{A52300BB-EA72-43B6-B3C9-F1BBD11D9B39}" destId="{F26560BF-5526-4CE1-8D91-452B1562D40E}" srcOrd="2" destOrd="0" presId="urn:microsoft.com/office/officeart/2005/8/layout/hList6"/>
    <dgm:cxn modelId="{27E3A788-F210-4D35-A8A9-A6885B17AC56}" type="presParOf" srcId="{A52300BB-EA72-43B6-B3C9-F1BBD11D9B39}" destId="{82A6C2BD-5088-401F-B663-A4D829C65F9E}" srcOrd="3" destOrd="0" presId="urn:microsoft.com/office/officeart/2005/8/layout/hList6"/>
    <dgm:cxn modelId="{8E08EC18-C7ED-46E5-AEEE-0CE0992DE7EA}" type="presParOf" srcId="{A52300BB-EA72-43B6-B3C9-F1BBD11D9B39}" destId="{65E3EA6C-E2E2-4404-8E13-1EB6EC72AD7E}" srcOrd="4" destOrd="0" presId="urn:microsoft.com/office/officeart/2005/8/layout/hList6"/>
    <dgm:cxn modelId="{64D481F2-595C-4134-BBA2-3D5B2936D45D}" type="presParOf" srcId="{A52300BB-EA72-43B6-B3C9-F1BBD11D9B39}" destId="{9C92E482-D3D3-4AF9-BA10-AB4A8A319171}" srcOrd="5" destOrd="0" presId="urn:microsoft.com/office/officeart/2005/8/layout/hList6"/>
    <dgm:cxn modelId="{13703374-F531-4C7C-BE0A-C67B3A555B94}" type="presParOf" srcId="{A52300BB-EA72-43B6-B3C9-F1BBD11D9B39}" destId="{D33C2304-ED56-433C-9FF4-5B87F54EDB59}" srcOrd="6" destOrd="0" presId="urn:microsoft.com/office/officeart/2005/8/layout/hList6"/>
    <dgm:cxn modelId="{B7E50FBC-764F-4043-A2A5-84379EC0B621}" type="presParOf" srcId="{A52300BB-EA72-43B6-B3C9-F1BBD11D9B39}" destId="{39B0DDE3-CA6F-4855-B372-A69E470E0A49}" srcOrd="7" destOrd="0" presId="urn:microsoft.com/office/officeart/2005/8/layout/hList6"/>
    <dgm:cxn modelId="{D2385744-ECA9-4AFA-AC16-648BDE4002DB}" type="presParOf" srcId="{A52300BB-EA72-43B6-B3C9-F1BBD11D9B39}" destId="{C943EFBE-2C9F-4D0A-95C2-6197E4329C6C}" srcOrd="8" destOrd="0" presId="urn:microsoft.com/office/officeart/2005/8/layout/hList6"/>
    <dgm:cxn modelId="{9A9A7A58-2D94-4583-9002-441553ECC171}" type="presParOf" srcId="{A52300BB-EA72-43B6-B3C9-F1BBD11D9B39}" destId="{4E74365E-2EFC-4154-9891-86115E6436E2}" srcOrd="9" destOrd="0" presId="urn:microsoft.com/office/officeart/2005/8/layout/hList6"/>
    <dgm:cxn modelId="{95439104-7A7A-4AB9-BB2C-71FFCC6E2B83}" type="presParOf" srcId="{A52300BB-EA72-43B6-B3C9-F1BBD11D9B39}" destId="{384F4C2D-6756-40D8-BCAA-70B2D3B2701A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60A50-13E2-4C3D-AF82-113A57A8DBC4}">
      <dsp:nvSpPr>
        <dsp:cNvPr id="0" name=""/>
        <dsp:cNvSpPr/>
      </dsp:nvSpPr>
      <dsp:spPr>
        <a:xfrm rot="16200000">
          <a:off x="-1511615" y="1512985"/>
          <a:ext cx="4824024" cy="179805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Image Acquisition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Obtain the input image</a:t>
          </a:r>
        </a:p>
      </dsp:txBody>
      <dsp:txXfrm rot="5400000">
        <a:off x="1370" y="964805"/>
        <a:ext cx="1798053" cy="2894414"/>
      </dsp:txXfrm>
    </dsp:sp>
    <dsp:sp modelId="{F26560BF-5526-4CE1-8D91-452B1562D40E}">
      <dsp:nvSpPr>
        <dsp:cNvPr id="0" name=""/>
        <dsp:cNvSpPr/>
      </dsp:nvSpPr>
      <dsp:spPr>
        <a:xfrm rot="16200000">
          <a:off x="594090" y="1327017"/>
          <a:ext cx="4824024" cy="216998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Gaussian blur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Grayscale conversion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Thresholding</a:t>
          </a:r>
        </a:p>
      </dsp:txBody>
      <dsp:txXfrm rot="5400000">
        <a:off x="1921108" y="964804"/>
        <a:ext cx="2169988" cy="2894414"/>
      </dsp:txXfrm>
    </dsp:sp>
    <dsp:sp modelId="{65E3EA6C-E2E2-4404-8E13-1EB6EC72AD7E}">
      <dsp:nvSpPr>
        <dsp:cNvPr id="0" name=""/>
        <dsp:cNvSpPr/>
      </dsp:nvSpPr>
      <dsp:spPr>
        <a:xfrm rot="16200000">
          <a:off x="2612005" y="1600777"/>
          <a:ext cx="4824024" cy="16224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Contour Detection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Find contour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Sort contour</a:t>
          </a:r>
        </a:p>
      </dsp:txBody>
      <dsp:txXfrm rot="5400000">
        <a:off x="4212782" y="964805"/>
        <a:ext cx="1622469" cy="2894414"/>
      </dsp:txXfrm>
    </dsp:sp>
    <dsp:sp modelId="{D33C2304-ED56-433C-9FF4-5B87F54EDB59}">
      <dsp:nvSpPr>
        <dsp:cNvPr id="0" name=""/>
        <dsp:cNvSpPr/>
      </dsp:nvSpPr>
      <dsp:spPr>
        <a:xfrm rot="16200000">
          <a:off x="4356160" y="1600777"/>
          <a:ext cx="4824024" cy="16224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Segment Extraction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Bounding Rectangle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Extract segment</a:t>
          </a:r>
        </a:p>
      </dsp:txBody>
      <dsp:txXfrm rot="5400000">
        <a:off x="5956937" y="964805"/>
        <a:ext cx="1622469" cy="2894414"/>
      </dsp:txXfrm>
    </dsp:sp>
    <dsp:sp modelId="{C943EFBE-2C9F-4D0A-95C2-6197E4329C6C}">
      <dsp:nvSpPr>
        <dsp:cNvPr id="0" name=""/>
        <dsp:cNvSpPr/>
      </dsp:nvSpPr>
      <dsp:spPr>
        <a:xfrm rot="16200000">
          <a:off x="6217643" y="1483448"/>
          <a:ext cx="4824024" cy="185712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Template Matching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Preprocess templates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Compare templates</a:t>
          </a:r>
        </a:p>
      </dsp:txBody>
      <dsp:txXfrm rot="5400000">
        <a:off x="7701091" y="964805"/>
        <a:ext cx="1857127" cy="2894414"/>
      </dsp:txXfrm>
    </dsp:sp>
    <dsp:sp modelId="{384F4C2D-6756-40D8-BCAA-70B2D3B2701A}">
      <dsp:nvSpPr>
        <dsp:cNvPr id="0" name=""/>
        <dsp:cNvSpPr/>
      </dsp:nvSpPr>
      <dsp:spPr>
        <a:xfrm rot="16200000">
          <a:off x="8156251" y="1523653"/>
          <a:ext cx="4824024" cy="177671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Alphabet Recognition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Matches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Show results</a:t>
          </a:r>
        </a:p>
      </dsp:txBody>
      <dsp:txXfrm rot="5400000">
        <a:off x="9679904" y="964805"/>
        <a:ext cx="1776717" cy="289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840FA-CEE3-46B9-B31E-8489CC58E7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CAEEC-8A2C-4E7A-A5D4-09C9F29E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0B52-D333-06CF-D342-EE75EAD1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7DEB4-F547-05F6-12BD-E4C8A1691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2838-F633-514F-0EAE-0C0B5BB8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7E3-CB2F-4222-AEE5-4DE1194D8112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9E4C-BBD9-6D68-9663-F1571ADC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CB93-F2D8-0ECE-7993-4650A02D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26ED-7B0B-146F-1CE1-3A2AEA15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0CB98-2E97-9A8A-4231-7C71FE82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30BD-F2FB-704C-27F4-81A52A19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F5E2-4B87-47AC-B2B6-C35A9925953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DD83-FA2C-7B8F-EF22-79CF0C9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98F8-EC87-B110-891E-85E6D2DF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CD183-168D-558F-4BEF-1E8A262CB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2E787-60C3-FBE8-894E-79208950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5354-EB24-0979-3AD4-84307A43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72B-7188-463E-AE18-81D0DBBB9296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85EE-41E0-10DF-0543-0165CB4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36E7-15B9-FBDA-EAB0-20F7775E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FBDF-362E-5986-D4FB-BAE01F4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8E28-A3D0-1069-C505-FA294E6C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EF83-C814-A772-020D-456CF38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8825-B119-4098-A2E5-4F96F5E9604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43AB-EEDB-F095-6034-D84DE9EC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0229-01F3-46E5-45F2-0AD007D7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BF88-B6BB-0FEA-71B2-45464679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48D0-6A6B-1960-D8FE-F151E053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46D0-7B30-1838-B70B-0EB41139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90FB-9A99-44C4-985B-A89F707167F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D7B5-B504-CBD1-2BB1-74300C74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57B1-9836-DC18-E9A6-1D6F99A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CF5B-3C90-EA90-67D7-2495C601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A835-5E4F-0A61-7F7D-2E7B6B8E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1777-CCFB-DA89-3898-928FDF28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940C-50CA-A1C2-C8A1-F217B4AB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E192-0978-4670-A0F3-F2E676395E2D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CABB-80C8-1216-3C14-8F24C9A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D9A3-C43D-1ACF-2FC4-A18750EE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B743-9643-F973-E1D6-0FDF3066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0F57-B322-B1D1-7310-ED8C5702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8292-A6DC-C008-DA2C-6530F5B6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84E6-D3C7-E182-65B3-F5908603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DC170-93A1-B0ED-C27E-A1DB3709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8E6C7-F165-2290-F6F0-0191BE73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EEC0-0376-4FCB-B062-EAD7086FB07B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B67A7-449A-9F4B-80CD-7B6CE125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2D3DF-55ED-388F-0144-64420458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F8F2-9593-C052-B3B3-2BC1EDC1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D5B7E-D415-F6FC-3976-93DFBA65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01F-A244-4B32-9E6D-09F7D22F036D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8A2D0-1976-6C80-5B85-7C2A1621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CE95E-8B9A-2B12-755A-CEEE1B3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F4946-3ECA-A04D-70B7-7444FFFF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7112-176D-4E45-91C0-AC4C252E5C2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B1BEE-F1F0-0C7A-3E2F-144C4D6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90B9-848A-34BA-E2F5-B5573C44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801-D0BA-55C4-F960-A56DEA25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5D33-D5C5-3CE4-277C-9248295C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F886C-28D1-D49C-C62D-F6011D1C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EDB5-87C6-B0BD-1B90-CC733041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D7FA-24AA-41AF-8AA6-AB6E8A5DBAEE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BF21B-2C0F-D999-0A90-4BA38BC0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F1AD-B4EE-52D9-6A08-6F1D34B5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AE4-7449-8E01-F58E-A7A16BF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94583-B94E-71F9-F84E-9B7BDCE9F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D42F-87D3-5BB0-2D24-A4732517F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768D2-DD34-FD4A-513C-4AD75F2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308-2FD5-4695-8097-DF9EFC14BDDB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FF251-C4CC-5A5D-BA54-071A4F67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DB915-78BA-AC02-F801-D991823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010EF-AC82-E79C-336F-6EA1F801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29B4-AF14-4A80-9912-74481B2F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B8CB-9B9A-879A-F84A-C9A71F0F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497-DB4F-4183-B23A-2F67F63E7B1B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CDCF-2D0A-E991-511D-9E301A17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09FE-A6BA-3520-6184-DB4707B35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98E-FAC6-4ECA-9938-78D9FF4B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6BEF-9768-CA41-FB9B-3457F707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1" y="373224"/>
            <a:ext cx="9144000" cy="9067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Alphabet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F898-7A71-9204-48D0-0A78F0483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1372021"/>
            <a:ext cx="9144000" cy="792681"/>
          </a:xfrm>
        </p:spPr>
        <p:txBody>
          <a:bodyPr/>
          <a:lstStyle/>
          <a:p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CSE-4128: Image Processing and Computer Vision Laboratory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CCD1D6-D06E-4CD5-AE0E-C190EAA8BD38}"/>
              </a:ext>
            </a:extLst>
          </p:cNvPr>
          <p:cNvSpPr txBox="1">
            <a:spLocks/>
          </p:cNvSpPr>
          <p:nvPr/>
        </p:nvSpPr>
        <p:spPr>
          <a:xfrm>
            <a:off x="780662" y="3194601"/>
            <a:ext cx="4612432" cy="2441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Submitted to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Sk. Md.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Masudul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Ahsan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CSE, KUET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Dipannita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Biswas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CSE, KUET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E5CA-3480-9A57-B57E-DCC41A8EBD7C}"/>
              </a:ext>
            </a:extLst>
          </p:cNvPr>
          <p:cNvSpPr txBox="1"/>
          <p:nvPr/>
        </p:nvSpPr>
        <p:spPr>
          <a:xfrm>
            <a:off x="6494884" y="4209871"/>
            <a:ext cx="4033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  <a:br>
              <a:rPr lang="en-GB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Doniel Tripura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 : 1907121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CSE, KUET</a:t>
            </a:r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B2C23-EE48-9DBE-AFAB-F620373E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A47-3A5B-463E-AC3D-842BCA1B90CE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79E80-B74E-ED3C-A344-7E73AB11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1C701F-FB20-A4F0-437B-50086E71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7"/>
    </mc:Choice>
    <mc:Fallback>
      <p:transition spd="slow" advTm="5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4A82-4D36-993D-FA33-2D9A45B0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C8D-C824-4613-9F38-84BA0E0AB32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E04B0-A082-4997-99CF-A22FB58C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ABD4-B16B-A2ED-F6CB-0EBAD458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68C4C-873B-596F-E811-ABCCE1CE7FA7}"/>
              </a:ext>
            </a:extLst>
          </p:cNvPr>
          <p:cNvSpPr txBox="1"/>
          <p:nvPr/>
        </p:nvSpPr>
        <p:spPr>
          <a:xfrm>
            <a:off x="1137992" y="2517972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 Contour 7: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5274C1-EBD2-8A77-58F4-DF6ACEA9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0A8E8-439C-FF14-8D40-9E2E303C2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47" y="2364082"/>
            <a:ext cx="1981759" cy="9024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F25055-4841-526B-9CED-828BB7DD0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4"/>
          <a:stretch/>
        </p:blipFill>
        <p:spPr>
          <a:xfrm>
            <a:off x="7428334" y="2096928"/>
            <a:ext cx="1062523" cy="192456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EEBE6-0AC4-705D-7A72-22A1065A5A28}"/>
              </a:ext>
            </a:extLst>
          </p:cNvPr>
          <p:cNvSpPr txBox="1">
            <a:spLocks/>
          </p:cNvSpPr>
          <p:nvPr/>
        </p:nvSpPr>
        <p:spPr>
          <a:xfrm>
            <a:off x="838200" y="1489723"/>
            <a:ext cx="5982478" cy="61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Contour detection &amp; segment extraction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149BD4-C153-4C18-9862-ECF5BB57136E}"/>
              </a:ext>
            </a:extLst>
          </p:cNvPr>
          <p:cNvSpPr txBox="1">
            <a:spLocks/>
          </p:cNvSpPr>
          <p:nvPr/>
        </p:nvSpPr>
        <p:spPr>
          <a:xfrm>
            <a:off x="4366726" y="3684846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11: Contour 7</a:t>
            </a:r>
          </a:p>
        </p:txBody>
      </p:sp>
    </p:spTree>
    <p:extLst>
      <p:ext uri="{BB962C8B-B14F-4D97-AF65-F5344CB8AC3E}">
        <p14:creationId xmlns:p14="http://schemas.microsoft.com/office/powerpoint/2010/main" val="49665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1"/>
    </mc:Choice>
    <mc:Fallback>
      <p:transition spd="slow" advTm="43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60477"/>
              </p:ext>
            </p:extLst>
          </p:nvPr>
        </p:nvGraphicFramePr>
        <p:xfrm>
          <a:off x="1498600" y="2659828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95781"/>
              </p:ext>
            </p:extLst>
          </p:nvPr>
        </p:nvGraphicFramePr>
        <p:xfrm>
          <a:off x="5410200" y="3132442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4699000" y="3464078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733490" y="3386959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89C44-7F89-80E6-F05F-789C6C973DCF}"/>
              </a:ext>
            </a:extLst>
          </p:cNvPr>
          <p:cNvSpPr txBox="1"/>
          <p:nvPr/>
        </p:nvSpPr>
        <p:spPr>
          <a:xfrm>
            <a:off x="7548981" y="2979688"/>
            <a:ext cx="1418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Segment1 =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007B19C-954F-5B3B-4DC6-B34A7CEB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97203"/>
              </p:ext>
            </p:extLst>
          </p:nvPr>
        </p:nvGraphicFramePr>
        <p:xfrm>
          <a:off x="9072464" y="2586497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7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70473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04815"/>
              </p:ext>
            </p:extLst>
          </p:nvPr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</p:spTree>
    <p:extLst>
      <p:ext uri="{BB962C8B-B14F-4D97-AF65-F5344CB8AC3E}">
        <p14:creationId xmlns:p14="http://schemas.microsoft.com/office/powerpoint/2010/main" val="247346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5"/>
    </mc:Choice>
    <mc:Fallback>
      <p:transition spd="slow" advTm="220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49944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1</a:t>
            </a:r>
          </a:p>
        </p:txBody>
      </p:sp>
    </p:spTree>
    <p:extLst>
      <p:ext uri="{BB962C8B-B14F-4D97-AF65-F5344CB8AC3E}">
        <p14:creationId xmlns:p14="http://schemas.microsoft.com/office/powerpoint/2010/main" val="362668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"/>
    </mc:Choice>
    <mc:Fallback>
      <p:transition spd="slow" advTm="5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10409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2</a:t>
            </a:r>
          </a:p>
        </p:txBody>
      </p:sp>
    </p:spTree>
    <p:extLst>
      <p:ext uri="{BB962C8B-B14F-4D97-AF65-F5344CB8AC3E}">
        <p14:creationId xmlns:p14="http://schemas.microsoft.com/office/powerpoint/2010/main" val="372050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6"/>
    </mc:Choice>
    <mc:Fallback>
      <p:transition spd="slow" advTm="44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42936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3</a:t>
            </a:r>
          </a:p>
        </p:txBody>
      </p:sp>
    </p:spTree>
    <p:extLst>
      <p:ext uri="{BB962C8B-B14F-4D97-AF65-F5344CB8AC3E}">
        <p14:creationId xmlns:p14="http://schemas.microsoft.com/office/powerpoint/2010/main" val="171057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"/>
    </mc:Choice>
    <mc:Fallback>
      <p:transition spd="slow" advTm="2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69128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4</a:t>
            </a:r>
          </a:p>
        </p:txBody>
      </p:sp>
    </p:spTree>
    <p:extLst>
      <p:ext uri="{BB962C8B-B14F-4D97-AF65-F5344CB8AC3E}">
        <p14:creationId xmlns:p14="http://schemas.microsoft.com/office/powerpoint/2010/main" val="148807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"/>
    </mc:Choice>
    <mc:Fallback>
      <p:transition spd="slow" advTm="2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73581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5</a:t>
            </a:r>
          </a:p>
        </p:txBody>
      </p:sp>
    </p:spTree>
    <p:extLst>
      <p:ext uri="{BB962C8B-B14F-4D97-AF65-F5344CB8AC3E}">
        <p14:creationId xmlns:p14="http://schemas.microsoft.com/office/powerpoint/2010/main" val="311196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"/>
    </mc:Choice>
    <mc:Fallback>
      <p:transition spd="slow" advTm="21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6399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6</a:t>
            </a:r>
          </a:p>
        </p:txBody>
      </p:sp>
    </p:spTree>
    <p:extLst>
      <p:ext uri="{BB962C8B-B14F-4D97-AF65-F5344CB8AC3E}">
        <p14:creationId xmlns:p14="http://schemas.microsoft.com/office/powerpoint/2010/main" val="300671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"/>
    </mc:Choice>
    <mc:Fallback>
      <p:transition spd="slow" advTm="1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49372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7</a:t>
            </a:r>
          </a:p>
        </p:txBody>
      </p:sp>
    </p:spTree>
    <p:extLst>
      <p:ext uri="{BB962C8B-B14F-4D97-AF65-F5344CB8AC3E}">
        <p14:creationId xmlns:p14="http://schemas.microsoft.com/office/powerpoint/2010/main" val="13587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"/>
    </mc:Choice>
    <mc:Fallback>
      <p:transition spd="slow" advTm="2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AA68-2611-4514-2CCB-9FE4CA5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E77B-6749-A68B-3746-69A016A2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Recommendations &amp; findings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BE1E-7D42-0287-0939-AAED4F42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8B2-334F-47D3-A7A4-FA1B86A8DC95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9E47F-744B-007A-859D-D5CF0E9A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84E0D-3504-1A52-9C09-8BBB6BB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</p:spTree>
    <p:extLst>
      <p:ext uri="{BB962C8B-B14F-4D97-AF65-F5344CB8AC3E}">
        <p14:creationId xmlns:p14="http://schemas.microsoft.com/office/powerpoint/2010/main" val="100885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1"/>
    </mc:Choice>
    <mc:Fallback>
      <p:transition spd="slow" advTm="85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18843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8</a:t>
            </a:r>
          </a:p>
        </p:txBody>
      </p:sp>
    </p:spTree>
    <p:extLst>
      <p:ext uri="{BB962C8B-B14F-4D97-AF65-F5344CB8AC3E}">
        <p14:creationId xmlns:p14="http://schemas.microsoft.com/office/powerpoint/2010/main" val="350681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"/>
    </mc:Choice>
    <mc:Fallback>
      <p:transition spd="slow" advTm="19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an image I is a 5*5 matrix, and template T is a 3*3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7295"/>
              </p:ext>
            </p:extLst>
          </p:nvPr>
        </p:nvGraphicFramePr>
        <p:xfrm>
          <a:off x="1875712" y="3300429"/>
          <a:ext cx="2540000" cy="197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1333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8167414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17113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36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/>
        </p:nvGraphicFramePr>
        <p:xfrm>
          <a:off x="8977085" y="3772988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8105708" y="410462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084425" y="4001294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1956318" y="2610571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9</a:t>
            </a:r>
          </a:p>
        </p:txBody>
      </p:sp>
    </p:spTree>
    <p:extLst>
      <p:ext uri="{BB962C8B-B14F-4D97-AF65-F5344CB8AC3E}">
        <p14:creationId xmlns:p14="http://schemas.microsoft.com/office/powerpoint/2010/main" val="94209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"/>
    </mc:Choice>
    <mc:Fallback>
      <p:transition spd="slow" advTm="21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836-EC65-AA21-2A44-78E78F7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76F-F5A4-435F-937F-A82CD6BEFDC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C11B-2F7D-B41B-0954-04E36F4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5E69-99D7-BDC3-C61E-2FEDB56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372D3-49EC-85A8-FC8C-F57C512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7C24F-B592-08DE-830E-FF40305F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82809"/>
              </p:ext>
            </p:extLst>
          </p:nvPr>
        </p:nvGraphicFramePr>
        <p:xfrm>
          <a:off x="2303106" y="2707172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C435D-E918-6B95-A67E-4EF6F8CF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69074"/>
              </p:ext>
            </p:extLst>
          </p:nvPr>
        </p:nvGraphicFramePr>
        <p:xfrm>
          <a:off x="5551973" y="2728367"/>
          <a:ext cx="1524000" cy="118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51769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87080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530829"/>
                    </a:ext>
                  </a:extLst>
                </a:gridCol>
              </a:tblGrid>
              <a:tr h="3954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08362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96001"/>
                  </a:ext>
                </a:extLst>
              </a:tr>
              <a:tr h="395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95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59CE0E-BF7A-78D1-A93C-BE504DD47A89}"/>
              </a:ext>
            </a:extLst>
          </p:cNvPr>
          <p:cNvSpPr txBox="1"/>
          <p:nvPr/>
        </p:nvSpPr>
        <p:spPr>
          <a:xfrm>
            <a:off x="4712219" y="3038807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E78D-0902-541A-EC61-01134B3AB3DD}"/>
              </a:ext>
            </a:extLst>
          </p:cNvPr>
          <p:cNvSpPr txBox="1"/>
          <p:nvPr/>
        </p:nvSpPr>
        <p:spPr>
          <a:xfrm>
            <a:off x="1284514" y="2889675"/>
            <a:ext cx="7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s1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B9265-A8E5-70F7-1FE4-188B257CC83C}"/>
              </a:ext>
            </a:extLst>
          </p:cNvPr>
          <p:cNvSpPr txBox="1"/>
          <p:nvPr/>
        </p:nvSpPr>
        <p:spPr>
          <a:xfrm>
            <a:off x="2386096" y="2120682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3881D-8526-3234-870F-E6DC10B5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1751"/>
            <a:ext cx="9620846" cy="182639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4C2B14E-6CAB-BF27-B558-6945F216E6C6}"/>
              </a:ext>
            </a:extLst>
          </p:cNvPr>
          <p:cNvSpPr txBox="1">
            <a:spLocks/>
          </p:cNvSpPr>
          <p:nvPr/>
        </p:nvSpPr>
        <p:spPr>
          <a:xfrm>
            <a:off x="838200" y="1489723"/>
            <a:ext cx="5982478" cy="61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Cross-Correlation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A565D-C500-A387-CB06-84B898B2E5D1}"/>
              </a:ext>
            </a:extLst>
          </p:cNvPr>
          <p:cNvSpPr txBox="1"/>
          <p:nvPr/>
        </p:nvSpPr>
        <p:spPr>
          <a:xfrm>
            <a:off x="5551973" y="2142069"/>
            <a:ext cx="208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Template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E697D7A-79AD-5A68-813A-B9C6A4B7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39" y="5772944"/>
            <a:ext cx="69172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greater the correlation value, the more similar they are.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1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78"/>
    </mc:Choice>
    <mc:Fallback>
      <p:transition spd="slow" advTm="1667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Cross-Correlation Calculation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5FF3AE-619B-63B2-B851-115E4C6F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076" y="2720321"/>
            <a:ext cx="4753638" cy="18195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796D51-0589-7F1C-C94C-FF285E83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89" y="1366159"/>
            <a:ext cx="109440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Mean Values: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mean of the segment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roi_mean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the mean of the template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template_mean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B7474-8D29-9C7A-3F2A-DC771B2F31A5}"/>
              </a:ext>
            </a:extLst>
          </p:cNvPr>
          <p:cNvSpPr txBox="1"/>
          <p:nvPr/>
        </p:nvSpPr>
        <p:spPr>
          <a:xfrm>
            <a:off x="1315616" y="4714653"/>
            <a:ext cx="1014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n is the total number of elements in the segment or template (in this case, n=9).</a:t>
            </a:r>
          </a:p>
        </p:txBody>
      </p:sp>
    </p:spTree>
    <p:extLst>
      <p:ext uri="{BB962C8B-B14F-4D97-AF65-F5344CB8AC3E}">
        <p14:creationId xmlns:p14="http://schemas.microsoft.com/office/powerpoint/2010/main" val="107378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Cross-Correlation Calculation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796D51-0589-7F1C-C94C-FF285E83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0" y="1362963"/>
            <a:ext cx="116814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  Calculate the Cross-Correlation for the Template: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position of the template over the segment, compute the following: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Region of Interest (ROI)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Extract the region from the segment that matches the size of the template.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Calculate the denominator of the correlation formula: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B7474-8D29-9C7A-3F2A-DC771B2F31A5}"/>
              </a:ext>
            </a:extLst>
          </p:cNvPr>
          <p:cNvSpPr txBox="1"/>
          <p:nvPr/>
        </p:nvSpPr>
        <p:spPr>
          <a:xfrm>
            <a:off x="1052804" y="4782986"/>
            <a:ext cx="1014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Calculate the numerator of the correlation formula: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FC907-413B-65A6-73E6-1090F8C8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30" y="3609732"/>
            <a:ext cx="9135750" cy="1171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C89090-5BBB-4621-774D-B7674096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919" y="5329390"/>
            <a:ext cx="789732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0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Cross-Correlation Calculation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796D51-0589-7F1C-C94C-FF285E83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5" y="1769668"/>
            <a:ext cx="59236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 Value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Compute the correlation value: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A5F3-F73D-CFD0-6BC9-3141E0AF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79774"/>
            <a:ext cx="4143953" cy="90500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9C3F6559-C814-BADE-D081-51EB7E2B4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7" y="3294661"/>
            <a:ext cx="69172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greater the correlation value, the more similar they are.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C0D7CF6-8BFB-8DCB-500E-D8A1E23F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7" y="3942491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Correlation Value</a:t>
            </a:r>
            <a:r>
              <a:rPr kumimoji="0" lang="en-US" altLang="en-US" b="0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Indicates a greater similarity between the segment (or region of interest, ROI) and the template. A high correlation value means that the template and the ROI have similar patterns, which suggests a good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spc="100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Correlation Value</a:t>
            </a:r>
            <a:r>
              <a:rPr kumimoji="0" lang="en-US" altLang="en-US" b="0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Indicates less similarity. A lower correlation value means the patterns in the ROI and the template are less similar.</a:t>
            </a:r>
          </a:p>
        </p:txBody>
      </p:sp>
    </p:spTree>
    <p:extLst>
      <p:ext uri="{BB962C8B-B14F-4D97-AF65-F5344CB8AC3E}">
        <p14:creationId xmlns:p14="http://schemas.microsoft.com/office/powerpoint/2010/main" val="312515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Cross-Correlation Calculation ex.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F3AF79-FDC2-07B5-D4F2-D7494B9D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372343"/>
            <a:ext cx="9049265" cy="4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Result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C0A8E7-C327-EC31-4E16-11CB3897F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1"/>
          <a:stretch/>
        </p:blipFill>
        <p:spPr>
          <a:xfrm>
            <a:off x="6096000" y="1687254"/>
            <a:ext cx="3983218" cy="2181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8EAE74-EC31-CD02-3435-2FD3E540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1" y="1842003"/>
            <a:ext cx="3227380" cy="124609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1A0CBF-64C7-DD4A-079D-5DB0185DB013}"/>
              </a:ext>
            </a:extLst>
          </p:cNvPr>
          <p:cNvSpPr txBox="1">
            <a:spLocks/>
          </p:cNvSpPr>
          <p:nvPr/>
        </p:nvSpPr>
        <p:spPr>
          <a:xfrm>
            <a:off x="1223234" y="3995705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12: Input image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64922D3-91F0-A370-E942-045E358C2D64}"/>
              </a:ext>
            </a:extLst>
          </p:cNvPr>
          <p:cNvSpPr txBox="1">
            <a:spLocks/>
          </p:cNvSpPr>
          <p:nvPr/>
        </p:nvSpPr>
        <p:spPr>
          <a:xfrm>
            <a:off x="6913191" y="3995705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13: Result</a:t>
            </a:r>
          </a:p>
        </p:txBody>
      </p:sp>
    </p:spTree>
    <p:extLst>
      <p:ext uri="{BB962C8B-B14F-4D97-AF65-F5344CB8AC3E}">
        <p14:creationId xmlns:p14="http://schemas.microsoft.com/office/powerpoint/2010/main" val="254447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67"/>
    </mc:Choice>
    <mc:Fallback>
      <p:transition spd="slow" advTm="546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Result Analysis cont.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836F8B-48FA-A566-CAB3-EAE6E354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1094"/>
              </p:ext>
            </p:extLst>
          </p:nvPr>
        </p:nvGraphicFramePr>
        <p:xfrm>
          <a:off x="1378856" y="2280541"/>
          <a:ext cx="8073054" cy="2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18">
                  <a:extLst>
                    <a:ext uri="{9D8B030D-6E8A-4147-A177-3AD203B41FA5}">
                      <a16:colId xmlns:a16="http://schemas.microsoft.com/office/drawing/2014/main" val="4221713589"/>
                    </a:ext>
                  </a:extLst>
                </a:gridCol>
                <a:gridCol w="2691018">
                  <a:extLst>
                    <a:ext uri="{9D8B030D-6E8A-4147-A177-3AD203B41FA5}">
                      <a16:colId xmlns:a16="http://schemas.microsoft.com/office/drawing/2014/main" val="3503439149"/>
                    </a:ext>
                  </a:extLst>
                </a:gridCol>
                <a:gridCol w="2691018">
                  <a:extLst>
                    <a:ext uri="{9D8B030D-6E8A-4147-A177-3AD203B41FA5}">
                      <a16:colId xmlns:a16="http://schemas.microsoft.com/office/drawing/2014/main" val="510936758"/>
                    </a:ext>
                  </a:extLst>
                </a:gridCol>
              </a:tblGrid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5601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Calibri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68934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70159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Hand-Written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6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A68695-97CD-1222-572A-1B72F35CB348}"/>
              </a:ext>
            </a:extLst>
          </p:cNvPr>
          <p:cNvSpPr txBox="1">
            <a:spLocks/>
          </p:cNvSpPr>
          <p:nvPr/>
        </p:nvSpPr>
        <p:spPr>
          <a:xfrm>
            <a:off x="905068" y="1726779"/>
            <a:ext cx="9666515" cy="407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 1: Performance of the alphabet detection system across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175924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26"/>
    </mc:Choice>
    <mc:Fallback>
      <p:transition spd="slow" advTm="1492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Result Analysis cont.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836F8B-48FA-A566-CAB3-EAE6E354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95164"/>
              </p:ext>
            </p:extLst>
          </p:nvPr>
        </p:nvGraphicFramePr>
        <p:xfrm>
          <a:off x="1378856" y="2280541"/>
          <a:ext cx="8073054" cy="15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18">
                  <a:extLst>
                    <a:ext uri="{9D8B030D-6E8A-4147-A177-3AD203B41FA5}">
                      <a16:colId xmlns:a16="http://schemas.microsoft.com/office/drawing/2014/main" val="4221713589"/>
                    </a:ext>
                  </a:extLst>
                </a:gridCol>
                <a:gridCol w="2691018">
                  <a:extLst>
                    <a:ext uri="{9D8B030D-6E8A-4147-A177-3AD203B41FA5}">
                      <a16:colId xmlns:a16="http://schemas.microsoft.com/office/drawing/2014/main" val="3503439149"/>
                    </a:ext>
                  </a:extLst>
                </a:gridCol>
                <a:gridCol w="2691018">
                  <a:extLst>
                    <a:ext uri="{9D8B030D-6E8A-4147-A177-3AD203B41FA5}">
                      <a16:colId xmlns:a16="http://schemas.microsoft.com/office/drawing/2014/main" val="510936758"/>
                    </a:ext>
                  </a:extLst>
                </a:gridCol>
              </a:tblGrid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5601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Calibri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68934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en-US" dirty="0"/>
                        <a:t>Hand-Written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6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A68695-97CD-1222-572A-1B72F35CB348}"/>
              </a:ext>
            </a:extLst>
          </p:cNvPr>
          <p:cNvSpPr txBox="1">
            <a:spLocks/>
          </p:cNvSpPr>
          <p:nvPr/>
        </p:nvSpPr>
        <p:spPr>
          <a:xfrm>
            <a:off x="905068" y="1726779"/>
            <a:ext cx="9666515" cy="407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 1: Performance of the alphabet detection system across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11652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26"/>
    </mc:Choice>
    <mc:Fallback>
      <p:transition spd="slow" advTm="14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7F8A-8804-6284-C1EF-7F33F014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466A-4C1C-BDEF-3A58-10300405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 detection is a critical component in various applications such as </a:t>
            </a:r>
          </a:p>
          <a:p>
            <a:pPr lvl="1"/>
            <a:r>
              <a:rPr lang="en-US" dirty="0"/>
              <a:t>optical character recognition (OCR), </a:t>
            </a:r>
          </a:p>
          <a:p>
            <a:pPr lvl="1"/>
            <a:r>
              <a:rPr lang="en-US" dirty="0"/>
              <a:t>automated text reading systems, and </a:t>
            </a:r>
          </a:p>
          <a:p>
            <a:pPr lvl="1"/>
            <a:r>
              <a:rPr lang="en-US" dirty="0"/>
              <a:t>image processing tasks.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primary goal of this project is to accurately identify and classify English alphabets (A-Z, a-z) from images using traditional image processing techniques.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9156-160A-1CDF-0BB4-9966EB33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C694-DD4F-40FA-8ECE-099841CBE7F1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BCACE-4B11-79F4-D866-5006E9D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655B-54BA-7D40-DB28-2CB1B72E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</p:spTree>
    <p:extLst>
      <p:ext uri="{BB962C8B-B14F-4D97-AF65-F5344CB8AC3E}">
        <p14:creationId xmlns:p14="http://schemas.microsoft.com/office/powerpoint/2010/main" val="137725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3"/>
    </mc:Choice>
    <mc:Fallback>
      <p:transition spd="slow" advTm="406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Recommendations and findings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37F4D-E1B2-85D5-CCF2-BA32F1959F2E}"/>
              </a:ext>
            </a:extLst>
          </p:cNvPr>
          <p:cNvSpPr txBox="1"/>
          <p:nvPr/>
        </p:nvSpPr>
        <p:spPr>
          <a:xfrm>
            <a:off x="981658" y="1440609"/>
            <a:ext cx="9911443" cy="335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Contours Issue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Contour Detection Challenges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Effectiveness of Preprocessing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Impact of Dataset Characteristics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spc="100" dirty="0">
                <a:latin typeface="Arial" panose="020B0604020202020204" pitchFamily="34" charset="0"/>
                <a:cs typeface="Arial" panose="020B0604020202020204" pitchFamily="34" charset="0"/>
              </a:rPr>
              <a:t>4.1. Font Characteristics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stroke width, spacing, and letter shapes</a:t>
            </a:r>
            <a:r>
              <a:rPr lang="en-US" sz="2000" spc="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spc="100" dirty="0">
                <a:latin typeface="Arial" panose="020B0604020202020204" pitchFamily="34" charset="0"/>
                <a:cs typeface="Arial" panose="020B0604020202020204" pitchFamily="34" charset="0"/>
              </a:rPr>
              <a:t>4.2. Template Quality and Variation</a:t>
            </a:r>
          </a:p>
        </p:txBody>
      </p:sp>
    </p:spTree>
    <p:extLst>
      <p:ext uri="{BB962C8B-B14F-4D97-AF65-F5344CB8AC3E}">
        <p14:creationId xmlns:p14="http://schemas.microsoft.com/office/powerpoint/2010/main" val="207938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90"/>
    </mc:Choice>
    <mc:Fallback>
      <p:transition spd="slow" advTm="1299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Recommendations and findings cont.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37F4D-E1B2-85D5-CCF2-BA32F1959F2E}"/>
              </a:ext>
            </a:extLst>
          </p:cNvPr>
          <p:cNvSpPr txBox="1"/>
          <p:nvPr/>
        </p:nvSpPr>
        <p:spPr>
          <a:xfrm>
            <a:off x="981658" y="1440609"/>
            <a:ext cx="9911443" cy="335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Contour Detection Methods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Advanced Preprocessing Techniques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Character Segmentation Enhancement</a:t>
            </a:r>
            <a:endParaRPr lang="en-US" sz="20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Enrichment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Optimization and Testing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Integration of Post-Processing Techniques</a:t>
            </a:r>
            <a:endParaRPr lang="en-US" sz="20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5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0"/>
    </mc:Choice>
    <mc:Fallback>
      <p:transition spd="slow" advTm="623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6D1-1018-C3F4-EF5B-017129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CC20-56A9-4050-AC1B-795988F4E10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1CFD-5C4F-790F-D2E8-841F6F7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8980-D16C-5A21-4097-5C52C8D9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37F4D-E1B2-85D5-CCF2-BA32F1959F2E}"/>
              </a:ext>
            </a:extLst>
          </p:cNvPr>
          <p:cNvSpPr txBox="1"/>
          <p:nvPr/>
        </p:nvSpPr>
        <p:spPr>
          <a:xfrm>
            <a:off x="838200" y="1734305"/>
            <a:ext cx="9911443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conclusion, the alphabet detection system proves to be effective for alphabet detection in controlled environments.</a:t>
            </a:r>
          </a:p>
          <a:p>
            <a:pPr>
              <a:lnSpc>
                <a:spcPct val="150000"/>
              </a:lnSpc>
            </a:pPr>
            <a:endParaRPr lang="en-US" sz="20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enhancements could include the integration of advanced machine learning models to address challenges posed by varying text styles and image conditions.</a:t>
            </a:r>
            <a:endParaRPr lang="en-US" sz="20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6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"/>
    </mc:Choice>
    <mc:Fallback>
      <p:transition spd="slow" advTm="4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278B-A022-B5AF-444E-BA2590B0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075" y="2529827"/>
            <a:ext cx="8137849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D09E-E5F1-45A8-599B-4BE1B3D9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8825-B119-4098-A2E5-4F96F5E9604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0D62-4083-82F2-4ACF-E4DEB900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99FC-E822-8951-D75E-A0053024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"/>
    </mc:Choice>
    <mc:Fallback>
      <p:transition spd="slow" advTm="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17F3-6829-7328-12D6-E453F148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9AD7-18ED-492E-B0B9-FF50D0A413D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FE133-C83D-7619-03A0-509D188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6471-AA9A-AB40-F406-67C3FA2F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32FB2-7648-9E06-D2C6-F72F8111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cont.</a:t>
            </a:r>
          </a:p>
        </p:txBody>
      </p:sp>
      <p:sp>
        <p:nvSpPr>
          <p:cNvPr id="8" name="Google Shape;186;p6">
            <a:extLst>
              <a:ext uri="{FF2B5EF4-FFF2-40B4-BE49-F238E27FC236}">
                <a16:creationId xmlns:a16="http://schemas.microsoft.com/office/drawing/2014/main" id="{449E72B2-D111-87E4-EC23-1E24B5600937}"/>
              </a:ext>
            </a:extLst>
          </p:cNvPr>
          <p:cNvSpPr txBox="1">
            <a:spLocks/>
          </p:cNvSpPr>
          <p:nvPr/>
        </p:nvSpPr>
        <p:spPr>
          <a:xfrm>
            <a:off x="920546" y="1395306"/>
            <a:ext cx="9536112" cy="444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Alphabet Detection system can recognize English alphabet (A-Z, a-z) from an input image.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input image may have multiple alphabets.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alphabets could be in different sizes.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system will detect the alphabets and results the combined output as string.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23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8"/>
    </mc:Choice>
    <mc:Fallback>
      <p:transition spd="slow" advTm="3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EBC-12CE-F9D4-E8C5-A7481A2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8D9D3A4-036B-AFAF-B1D5-8A1B54047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275340"/>
              </p:ext>
            </p:extLst>
          </p:nvPr>
        </p:nvGraphicFramePr>
        <p:xfrm>
          <a:off x="367003" y="1362269"/>
          <a:ext cx="11457993" cy="482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842D-AA26-F7B3-BC71-FADB5A11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2B21-9FC9-45C1-942A-1CB6DC5F9666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0F09F-1C58-51D3-667F-64236C88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0DAF-37F6-EEFE-2E58-E5164DFF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</p:spTree>
    <p:extLst>
      <p:ext uri="{BB962C8B-B14F-4D97-AF65-F5344CB8AC3E}">
        <p14:creationId xmlns:p14="http://schemas.microsoft.com/office/powerpoint/2010/main" val="425706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7"/>
    </mc:Choice>
    <mc:Fallback>
      <p:transition spd="slow" advTm="15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386-1A37-7D55-EDC4-5C13FE87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3528527" cy="618995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92A7-F840-28CC-5849-6782CD3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585-9CFA-4E1F-871E-18D67108D76C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F9E2F-EE10-0861-8919-7E48DDA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B394-32CD-9F11-9AC2-43C6E803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9155FF-3AF1-8F39-6F6D-A3871667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BC3A5F-50CC-CB3B-61E6-B054960C0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21472"/>
            <a:ext cx="2584191" cy="1187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93304-D107-BEA5-D79B-B5883F44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5" y="2108718"/>
            <a:ext cx="3052666" cy="1197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434BF-41DB-49F2-C0BD-0F6A1F411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23" y="4353315"/>
            <a:ext cx="2970343" cy="1201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A94051-1631-5494-0329-5389625D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5" y="4353315"/>
            <a:ext cx="3403341" cy="129717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F4157D-49B6-1D7A-543B-D453813895CF}"/>
              </a:ext>
            </a:extLst>
          </p:cNvPr>
          <p:cNvSpPr txBox="1">
            <a:spLocks/>
          </p:cNvSpPr>
          <p:nvPr/>
        </p:nvSpPr>
        <p:spPr>
          <a:xfrm>
            <a:off x="2209800" y="3429000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1: Input Image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073E5F-4FD6-0F83-C9B7-3690C237F537}"/>
              </a:ext>
            </a:extLst>
          </p:cNvPr>
          <p:cNvSpPr txBox="1">
            <a:spLocks/>
          </p:cNvSpPr>
          <p:nvPr/>
        </p:nvSpPr>
        <p:spPr>
          <a:xfrm>
            <a:off x="2209800" y="5650490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3: Grayscale Image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118F0D-41DF-13E2-4162-CE097BF3DBDD}"/>
              </a:ext>
            </a:extLst>
          </p:cNvPr>
          <p:cNvSpPr txBox="1">
            <a:spLocks/>
          </p:cNvSpPr>
          <p:nvPr/>
        </p:nvSpPr>
        <p:spPr>
          <a:xfrm>
            <a:off x="6804835" y="5730772"/>
            <a:ext cx="3242230" cy="569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4: Image after thresholding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2BEC35B-4E1A-0B19-8244-596BA5A66706}"/>
              </a:ext>
            </a:extLst>
          </p:cNvPr>
          <p:cNvSpPr txBox="1">
            <a:spLocks/>
          </p:cNvSpPr>
          <p:nvPr/>
        </p:nvSpPr>
        <p:spPr>
          <a:xfrm>
            <a:off x="6804835" y="3409100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2: Gaussian Blur Image</a:t>
            </a:r>
          </a:p>
        </p:txBody>
      </p:sp>
    </p:spTree>
    <p:extLst>
      <p:ext uri="{BB962C8B-B14F-4D97-AF65-F5344CB8AC3E}">
        <p14:creationId xmlns:p14="http://schemas.microsoft.com/office/powerpoint/2010/main" val="153584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7"/>
    </mc:Choice>
    <mc:Fallback>
      <p:transition spd="slow" advTm="38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AC6D-8662-0138-42B2-8AA74E4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C09E-D781-47DA-89AB-65F04AF830E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64780-47AC-B122-3325-3F987F22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4A73-BBF1-E964-8D48-E353160E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1FBF92-6816-D9B3-BC0D-71120D29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223372-95E0-98FE-18A3-29D1309B94B1}"/>
              </a:ext>
            </a:extLst>
          </p:cNvPr>
          <p:cNvSpPr txBox="1">
            <a:spLocks/>
          </p:cNvSpPr>
          <p:nvPr/>
        </p:nvSpPr>
        <p:spPr>
          <a:xfrm>
            <a:off x="838200" y="1489723"/>
            <a:ext cx="5982478" cy="61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Contour detection &amp; segment extraction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3CA8-90D1-EC54-850D-35FB5F24C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79" y="2386218"/>
            <a:ext cx="1605095" cy="7853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B79E9D-6B69-8A64-4D06-75D248B6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48" y="4474374"/>
            <a:ext cx="1605095" cy="8082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4EA3B0-00E4-7223-1F6E-CB4D31A1847F}"/>
              </a:ext>
            </a:extLst>
          </p:cNvPr>
          <p:cNvSpPr txBox="1"/>
          <p:nvPr/>
        </p:nvSpPr>
        <p:spPr>
          <a:xfrm>
            <a:off x="1137992" y="2517972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Contour 1: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04966D-329D-BDA8-CDEE-FE00E5D4504A}"/>
              </a:ext>
            </a:extLst>
          </p:cNvPr>
          <p:cNvSpPr txBox="1"/>
          <p:nvPr/>
        </p:nvSpPr>
        <p:spPr>
          <a:xfrm>
            <a:off x="1183090" y="4750064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Contour 2: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13C5DBB-9082-8DF2-14BB-D4977F1DDC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64"/>
          <a:stretch/>
        </p:blipFill>
        <p:spPr>
          <a:xfrm>
            <a:off x="7022728" y="1625431"/>
            <a:ext cx="1262856" cy="239808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C6755E-DB26-3F65-BA61-943A6E74B2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96"/>
          <a:stretch/>
        </p:blipFill>
        <p:spPr>
          <a:xfrm>
            <a:off x="7122256" y="3956046"/>
            <a:ext cx="1163328" cy="1910265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53983C2-68F0-B1D1-0EFF-6D0FEEE6F9D6}"/>
              </a:ext>
            </a:extLst>
          </p:cNvPr>
          <p:cNvSpPr txBox="1">
            <a:spLocks/>
          </p:cNvSpPr>
          <p:nvPr/>
        </p:nvSpPr>
        <p:spPr>
          <a:xfrm>
            <a:off x="4366726" y="3686392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5: Contour 1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6E5B6A4-BCC2-C646-0791-E03DF7A51EDF}"/>
              </a:ext>
            </a:extLst>
          </p:cNvPr>
          <p:cNvSpPr txBox="1">
            <a:spLocks/>
          </p:cNvSpPr>
          <p:nvPr/>
        </p:nvSpPr>
        <p:spPr>
          <a:xfrm>
            <a:off x="4362295" y="5613632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6: Contour 2</a:t>
            </a:r>
          </a:p>
        </p:txBody>
      </p:sp>
    </p:spTree>
    <p:extLst>
      <p:ext uri="{BB962C8B-B14F-4D97-AF65-F5344CB8AC3E}">
        <p14:creationId xmlns:p14="http://schemas.microsoft.com/office/powerpoint/2010/main" val="343544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4"/>
    </mc:Choice>
    <mc:Fallback>
      <p:transition spd="slow" advTm="19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4A82-4D36-993D-FA33-2D9A45B0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C8D-C824-4613-9F38-84BA0E0AB32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E04B0-A082-4997-99CF-A22FB58C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ABD4-B16B-A2ED-F6CB-0EBAD458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68C4C-873B-596F-E811-ABCCE1CE7FA7}"/>
              </a:ext>
            </a:extLst>
          </p:cNvPr>
          <p:cNvSpPr txBox="1"/>
          <p:nvPr/>
        </p:nvSpPr>
        <p:spPr>
          <a:xfrm>
            <a:off x="1137992" y="2517972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Contour 3: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3C91C-2377-A828-BDD9-F866708C03B0}"/>
              </a:ext>
            </a:extLst>
          </p:cNvPr>
          <p:cNvSpPr txBox="1"/>
          <p:nvPr/>
        </p:nvSpPr>
        <p:spPr>
          <a:xfrm>
            <a:off x="1183090" y="4750064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Contour 4: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5274C1-EBD2-8A77-58F4-DF6ACEA9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A8A2A3-B233-B915-FDFF-30A7EE5E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22" y="2318202"/>
            <a:ext cx="1706660" cy="788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8D6CFB-3453-D054-FC0B-1F9EFCD5A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3"/>
          <a:stretch/>
        </p:blipFill>
        <p:spPr>
          <a:xfrm>
            <a:off x="7122256" y="1403621"/>
            <a:ext cx="1200650" cy="27216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700103-C7EC-E72E-4FBE-78C1FD9D1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74" y="4510381"/>
            <a:ext cx="1903556" cy="8591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483DCD-C70A-FFDC-A6EF-8119BFA5E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93"/>
          <a:stretch/>
        </p:blipFill>
        <p:spPr>
          <a:xfrm>
            <a:off x="7220705" y="4043576"/>
            <a:ext cx="1027556" cy="196178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97F6C2-8E4F-7F5A-3215-0751A7440C6C}"/>
              </a:ext>
            </a:extLst>
          </p:cNvPr>
          <p:cNvSpPr txBox="1">
            <a:spLocks/>
          </p:cNvSpPr>
          <p:nvPr/>
        </p:nvSpPr>
        <p:spPr>
          <a:xfrm>
            <a:off x="838200" y="1489723"/>
            <a:ext cx="5982478" cy="61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Contour detection &amp; segment extraction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4F52E31-505B-D1AE-87D8-328A245FD5B0}"/>
              </a:ext>
            </a:extLst>
          </p:cNvPr>
          <p:cNvSpPr txBox="1">
            <a:spLocks/>
          </p:cNvSpPr>
          <p:nvPr/>
        </p:nvSpPr>
        <p:spPr>
          <a:xfrm>
            <a:off x="4366726" y="3686392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7: Contour 3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7A6FD50-14C5-4520-0C71-7DD9E89FFFEA}"/>
              </a:ext>
            </a:extLst>
          </p:cNvPr>
          <p:cNvSpPr txBox="1">
            <a:spLocks/>
          </p:cNvSpPr>
          <p:nvPr/>
        </p:nvSpPr>
        <p:spPr>
          <a:xfrm>
            <a:off x="4362295" y="5613632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8: Contour 4</a:t>
            </a:r>
          </a:p>
        </p:txBody>
      </p:sp>
    </p:spTree>
    <p:extLst>
      <p:ext uri="{BB962C8B-B14F-4D97-AF65-F5344CB8AC3E}">
        <p14:creationId xmlns:p14="http://schemas.microsoft.com/office/powerpoint/2010/main" val="140524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0"/>
    </mc:Choice>
    <mc:Fallback>
      <p:transition spd="slow" advTm="18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4A82-4D36-993D-FA33-2D9A45B0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C8D-C824-4613-9F38-84BA0E0AB323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E04B0-A082-4997-99CF-A22FB58C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98E-FAC6-4ECA-9938-78D9FF4B6C2B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ABD4-B16B-A2ED-F6CB-0EBAD458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Doniel Tripura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68C4C-873B-596F-E811-ABCCE1CE7FA7}"/>
              </a:ext>
            </a:extLst>
          </p:cNvPr>
          <p:cNvSpPr txBox="1"/>
          <p:nvPr/>
        </p:nvSpPr>
        <p:spPr>
          <a:xfrm>
            <a:off x="1137992" y="2517972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Contour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3C91C-2377-A828-BDD9-F866708C03B0}"/>
              </a:ext>
            </a:extLst>
          </p:cNvPr>
          <p:cNvSpPr txBox="1"/>
          <p:nvPr/>
        </p:nvSpPr>
        <p:spPr>
          <a:xfrm>
            <a:off x="1183090" y="4750064"/>
            <a:ext cx="24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Contour 6: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5274C1-EBD2-8A77-58F4-DF6ACEA9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B25D2-0937-FEA2-04D0-A30D272FC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40" y="2397244"/>
            <a:ext cx="1850986" cy="902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5268B-FD46-61F3-B415-DAE8667B5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94"/>
          <a:stretch/>
        </p:blipFill>
        <p:spPr>
          <a:xfrm>
            <a:off x="7139961" y="2032141"/>
            <a:ext cx="1013440" cy="2209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7DC73-878A-8187-4A8C-0E3146410E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94"/>
          <a:stretch/>
        </p:blipFill>
        <p:spPr>
          <a:xfrm>
            <a:off x="7311529" y="4019065"/>
            <a:ext cx="1013441" cy="19236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26ED7A-669F-41B9-5C66-D0F032634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63" y="4588601"/>
            <a:ext cx="1893928" cy="77320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38F93D3-9C11-F158-9B96-F3D4AD89C88B}"/>
              </a:ext>
            </a:extLst>
          </p:cNvPr>
          <p:cNvSpPr txBox="1">
            <a:spLocks/>
          </p:cNvSpPr>
          <p:nvPr/>
        </p:nvSpPr>
        <p:spPr>
          <a:xfrm>
            <a:off x="838200" y="1489723"/>
            <a:ext cx="5982478" cy="61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Contour detection &amp; segment extraction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3EB965-84F9-22EA-7F53-DCB110358F91}"/>
              </a:ext>
            </a:extLst>
          </p:cNvPr>
          <p:cNvSpPr txBox="1">
            <a:spLocks/>
          </p:cNvSpPr>
          <p:nvPr/>
        </p:nvSpPr>
        <p:spPr>
          <a:xfrm>
            <a:off x="4366726" y="3686392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9: Contour 5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A6E144-A3F9-A92B-6554-DAA531398803}"/>
              </a:ext>
            </a:extLst>
          </p:cNvPr>
          <p:cNvSpPr txBox="1">
            <a:spLocks/>
          </p:cNvSpPr>
          <p:nvPr/>
        </p:nvSpPr>
        <p:spPr>
          <a:xfrm>
            <a:off x="4362295" y="5613632"/>
            <a:ext cx="281536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Fig 10: Contour 6</a:t>
            </a:r>
          </a:p>
        </p:txBody>
      </p:sp>
    </p:spTree>
    <p:extLst>
      <p:ext uri="{BB962C8B-B14F-4D97-AF65-F5344CB8AC3E}">
        <p14:creationId xmlns:p14="http://schemas.microsoft.com/office/powerpoint/2010/main" val="15290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5"/>
    </mc:Choice>
    <mc:Fallback>
      <p:transition spd="slow" advTm="188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1702</Words>
  <Application>Microsoft Office PowerPoint</Application>
  <PresentationFormat>Widescreen</PresentationFormat>
  <Paragraphs>743</Paragraphs>
  <Slides>33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Noto Sans Symbols</vt:lpstr>
      <vt:lpstr>Times New Roman</vt:lpstr>
      <vt:lpstr>Office Theme</vt:lpstr>
      <vt:lpstr>Alphabet Detection</vt:lpstr>
      <vt:lpstr>Outline</vt:lpstr>
      <vt:lpstr>Introduction</vt:lpstr>
      <vt:lpstr>Introduction cont.</vt:lpstr>
      <vt:lpstr>Methodology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Methodology cont.</vt:lpstr>
      <vt:lpstr>Cross-Correlation Calculation</vt:lpstr>
      <vt:lpstr>Cross-Correlation Calculation</vt:lpstr>
      <vt:lpstr>Cross-Correlation Calculation</vt:lpstr>
      <vt:lpstr>Cross-Correlation Calculation ex.</vt:lpstr>
      <vt:lpstr>Result Analysis</vt:lpstr>
      <vt:lpstr>Result Analysis cont.</vt:lpstr>
      <vt:lpstr>Result Analysis cont.</vt:lpstr>
      <vt:lpstr>Recommendations and findings</vt:lpstr>
      <vt:lpstr>Recommendations and findings cont.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Doniel Tripura</dc:creator>
  <cp:lastModifiedBy>Doniel Tripura</cp:lastModifiedBy>
  <cp:revision>25</cp:revision>
  <dcterms:created xsi:type="dcterms:W3CDTF">2024-09-01T18:40:17Z</dcterms:created>
  <dcterms:modified xsi:type="dcterms:W3CDTF">2024-09-01T21:48:33Z</dcterms:modified>
</cp:coreProperties>
</file>