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javatpoint.com/verilog-d-flip-flop" TargetMode="External"/><Relationship Id="rId4" Type="http://schemas.openxmlformats.org/officeDocument/2006/relationships/hyperlink" Target="https://www.asic-world.com/examples/verilog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350125"/>
            <a:ext cx="8520600" cy="38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Verilog Tutorial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https://www.javatpoint.com/verilog-d-flip-flop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https://www.asic-world.com/examples/verilog/index.html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