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93716-FB52-460D-A44E-F26FF8A8535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27128-1B98-44CD-8D56-A0A5DB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5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CF78-C51B-3C07-BAD6-799DE6801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E30B7-9D22-36E9-1398-2A92171D0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DC22-5B47-B58C-90E8-C98B0588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DA47-14E9-4C57-9F79-3AA17201CE95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E6CD0-52E9-F8F6-75BB-FC5AE2E2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Raduan &amp; Doniel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1C99-D01D-9B11-C1D7-B9431C1A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3A2-C201-44AF-88E5-5761C753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2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C4C3-E9AB-359D-68A5-DB23C889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6E6D4-9A4A-D9E6-07AC-7FDFD28D9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F028A-A16F-2A60-A0E2-64AAF27B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F3E9-ED37-4B2D-A7A4-1C91C81DA50C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671BE-3A31-0262-6B49-A1AFA06B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Raduan &amp; Doniel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A7B96-CA4B-1EE8-14F3-4F69B258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3A2-C201-44AF-88E5-5761C753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7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25CB1-6E3C-FAAF-C02B-0A979A697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C2D1F-12F6-660B-C500-AB478CD20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2A0BA-4E29-BE0E-1209-6D68BEF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3CC5-6508-4EA7-A4C6-069B946DE3D5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8816B-FDC1-DBEA-2AA2-674B452F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Raduan &amp; Doniel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54E0B-4D70-5AF9-F610-FA5F3A7B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3A2-C201-44AF-88E5-5761C753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3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51E2-DC6E-052C-031B-45FD4628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719A7-0B73-DCE8-A685-0E7B81E6B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8E482-EE9B-8094-C696-A8F659DB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A08C-58C8-4CE0-A0E6-4294687EDCB2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603A0-6781-28CB-A2E6-ED0A5FA6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Raduan &amp; Doniel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77C72-A6FA-AEC2-18A4-BB801192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3A2-C201-44AF-88E5-5761C753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0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5218-6AF7-94BE-FA25-4531CFB5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CA238-6422-C671-875D-9A0595EF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A974B-4BEE-018B-C590-4FAB56DA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2103-FC98-416E-8207-F3973335A6B7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E546-F945-2D23-3139-C87C70C3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Raduan &amp; Doniel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F810F-DD78-3956-BA5A-F417F15A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3A2-C201-44AF-88E5-5761C753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6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C476-DC4D-CF2E-B4B1-583E28A1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5A66-B5F0-E573-82B4-9B7E8D196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F1CF4-C98E-5B0C-8E9F-F4C985BCC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8E365-7119-07F4-9CB8-E6697F9E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75D5-5A98-4DB1-8753-8D884BF7FA48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822E6-96D8-2F1C-E90A-80BBF330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Raduan &amp; Doniel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C3949-7672-B18F-1AE0-FE7D4C35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3A2-C201-44AF-88E5-5761C753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0ADC-8A0F-6CA8-C3AC-78BA2504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05852-B3D2-098D-5253-76A6E892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65D9F-FD35-6101-6552-BA5C3105E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C1506-723A-00E0-62EF-8B7B1F471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4D006-A22E-F0C6-1D16-1B49B9B24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6DC6D-CA1C-6220-7A68-6BE70DF4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F3C2-4BAF-4ABF-986F-C16396F0C55B}" type="datetime1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169C9-67D1-42DD-E5FA-02B74701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Raduan &amp; Doniel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9ED19-BE26-CA2E-4E73-B180CA6A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3A2-C201-44AF-88E5-5761C753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CAB1-59D8-5A96-A60C-9E8C293A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91221-32DB-80E4-0219-27791C0A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6EC0-494C-422B-9238-B73A96224075}" type="datetime1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C0C52-C59C-8A5B-15B9-DC990A96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Raduan &amp; Doniel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28976-AD05-7E54-EC99-8E49475F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3A2-C201-44AF-88E5-5761C753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5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6BE95-9273-B81B-59FF-9ED0D7EA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8F08-D92F-40F6-8CFA-744711F18D73}" type="datetime1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92D49-C0F1-CECB-F96F-D34DD05F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Raduan &amp; Doniel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4914F-446F-707A-340C-9B033490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3A2-C201-44AF-88E5-5761C753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3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33C3-BED8-ACC5-DF24-CDF45910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0088-663A-E3E1-36B1-8CBE882B3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55E69-3730-EBE6-11F9-38655A308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2588F-75BC-404D-7B0A-0DFAE822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D129-5311-4E19-8B9C-F85174C2C696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767F8-EDCC-E3C7-E81C-C3943C99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Raduan &amp; Doniel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B4DCA-1762-1207-E695-5DA44DCB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3A2-C201-44AF-88E5-5761C753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1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2D38-41E1-9D11-6557-3299E70E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25073-DF0C-FAA5-0B12-5E77A9247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E855C-B447-23B3-C018-398F22AA1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71AD6-7195-02B5-69C6-5F87FA4E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59F9-EF68-4211-8EBE-1204B989C033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DD498-3F34-63EF-F6A6-E79856B1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Raduan &amp; Doniel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6F71B-49BB-1520-A9B5-FBF33F04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3A2-C201-44AF-88E5-5761C753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1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D054E-BDB4-6D97-79B9-D9EEB284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2C577-6D0C-7FB9-E605-823DAEF6E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47ADD-DB30-7CC0-9D61-5F2A0A3DC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99B39-C4F0-4CFD-98C2-423B83F59D65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C3B40-DC32-9557-C472-2485D83A6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Presented by Raduan &amp; Doniel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8FDD9-A767-0D76-8434-4A6DDC004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E83A2-C201-44AF-88E5-5761C753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4845-B414-6D06-EA82-DA18D911F8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Battle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D8167-CB22-86D8-DC1C-4D2C75BDD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 Rian (1907117)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Doniel Tripura (1907121)</a:t>
            </a:r>
          </a:p>
        </p:txBody>
      </p:sp>
    </p:spTree>
    <p:extLst>
      <p:ext uri="{BB962C8B-B14F-4D97-AF65-F5344CB8AC3E}">
        <p14:creationId xmlns:p14="http://schemas.microsoft.com/office/powerpoint/2010/main" val="174691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2626-5781-4CA6-C00E-09C7A3F0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580D-18AD-112C-711A-32A051AFA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Battle," challenges players to face off an AI opponent, combining strategy and problem-solving for entertainment and cognitive skill-building.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CFDAF-A441-921E-A8C7-216F1841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9D43-6D3B-43F6-BE03-6CBAA79FF61C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91908-27ED-D22A-0B0C-602C8BD1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3A2-C201-44AF-88E5-5761C753FA37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22BB3-0B4C-F80B-9DBC-657DA00B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Raduan &amp; Doniel</a:t>
            </a:r>
          </a:p>
        </p:txBody>
      </p: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1C6DA1EE-F1B6-D96D-15E8-7F479A664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071" y="3015773"/>
            <a:ext cx="3850640" cy="3850640"/>
          </a:xfrm>
          <a:prstGeom prst="rect">
            <a:avLst/>
          </a:prstGeom>
        </p:spPr>
      </p:pic>
      <p:pic>
        <p:nvPicPr>
          <p:cNvPr id="10" name="Graphic 9" descr="Robot">
            <a:extLst>
              <a:ext uri="{FF2B5EF4-FFF2-40B4-BE49-F238E27FC236}">
                <a16:creationId xmlns:a16="http://schemas.microsoft.com/office/drawing/2014/main" id="{001DC2EA-876C-5001-C565-00CC4B410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0260" y="3107690"/>
            <a:ext cx="3248660" cy="324866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611927C-601B-90A0-1D44-861789DA424F}"/>
              </a:ext>
            </a:extLst>
          </p:cNvPr>
          <p:cNvSpPr txBox="1">
            <a:spLocks/>
          </p:cNvSpPr>
          <p:nvPr/>
        </p:nvSpPr>
        <p:spPr>
          <a:xfrm>
            <a:off x="5476874" y="4261088"/>
            <a:ext cx="10052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23957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2626-5781-4CA6-C00E-09C7A3F0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580D-18AD-112C-711A-32A051AFA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 develop a game that offers an immersive and intellectually stimulating experience to the players. The game will challenge the players to strategize and problem-solve.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 is to provide entertainment while also promoting the development of cognitive skills such as critical thinking, decision-making, and spatial reasoning. We want to create an enjoyable and educational gaming experience that appeals to a wide audience.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3DE1-C1EF-0FDC-E83A-856AED7B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103-CD4D-4B86-8353-3245CB7B193D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3F3BA-1DF5-A320-726F-6B99E86B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3A2-C201-44AF-88E5-5761C753FA37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CDA46-7EA1-C390-050C-787AAA60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Raduan &amp; Doniel</a:t>
            </a:r>
          </a:p>
        </p:txBody>
      </p:sp>
    </p:spTree>
    <p:extLst>
      <p:ext uri="{BB962C8B-B14F-4D97-AF65-F5344CB8AC3E}">
        <p14:creationId xmlns:p14="http://schemas.microsoft.com/office/powerpoint/2010/main" val="380414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2626-5781-4CA6-C00E-09C7A3F0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580D-18AD-112C-711A-32A051AFA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 Player vs. AI Dynamic: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Players take turns with the AI to place blocks on the playground grid.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goal is to strategically position blocks to prevent the opponent from placing their blocks effectively.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 Playground Setup: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playground is represented as an n x n grid of cells, where n is a variable defined in the game.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Initially, players and the AI are provided with random blocks connected, represented as 1s and spaces (0s) on the grid.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Players strategically place blocks on the grid to hinder the opponent's moves.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8FB8F-F4F4-00B8-6ADC-50CAF853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F7E9-C422-433A-B052-16C8531B5BF3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2BA7D-EB27-6BE8-D6C0-FB00A58D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3A2-C201-44AF-88E5-5761C753FA37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FE632-1608-69D6-DDA9-A0608C0E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Raduan &amp; Doniel</a:t>
            </a:r>
          </a:p>
        </p:txBody>
      </p:sp>
    </p:spTree>
    <p:extLst>
      <p:ext uri="{BB962C8B-B14F-4D97-AF65-F5344CB8AC3E}">
        <p14:creationId xmlns:p14="http://schemas.microsoft.com/office/powerpoint/2010/main" val="69601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580D-18AD-112C-711A-32A051AFA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 Block Types: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Blocks come in various configurations, such as single blocks, pairs of blocks, and larger connected groups.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Each block type has a different shape and size, ranging from single-cell blocks to larger connected groups of cells.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Players and the AI choose from available block types to place on the grid.</a:t>
            </a:r>
          </a:p>
          <a:p>
            <a:pPr marL="0" indent="0">
              <a:buNone/>
            </a:pPr>
            <a:r>
              <a:rPr lang="en-US" b="1" dirty="0"/>
              <a:t>4. Win Conditions: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game continues until one player or the AI is unable to place a block without overlapping existing blocks.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If a player or the AI cannot place a block legally, they lose the game.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remaining player or AI is declared the winner.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5EC4A-451F-C424-285A-395CB27D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330B-1B98-4134-85A8-C3B8CA4B58DB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789DA-9141-767A-A315-C7541FF0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3A2-C201-44AF-88E5-5761C753FA37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072BE-1667-8774-D414-393E8B72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Raduan &amp; Doniel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2DB660-1D41-57AA-7251-68E66698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Overview continues…</a:t>
            </a:r>
          </a:p>
        </p:txBody>
      </p:sp>
    </p:spTree>
    <p:extLst>
      <p:ext uri="{BB962C8B-B14F-4D97-AF65-F5344CB8AC3E}">
        <p14:creationId xmlns:p14="http://schemas.microsoft.com/office/powerpoint/2010/main" val="151844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5EC4A-451F-C424-285A-395CB27D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330B-1B98-4134-85A8-C3B8CA4B58DB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789DA-9141-767A-A315-C7541FF0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83A2-C201-44AF-88E5-5761C753FA37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072BE-1667-8774-D414-393E8B72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dirty="0" err="1"/>
              <a:t>Raduan</a:t>
            </a:r>
            <a:r>
              <a:rPr lang="en-US" dirty="0"/>
              <a:t> &amp; Doniel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2DB660-1D41-57AA-7251-68E66698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9755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6357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374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DoRa Block Battle</vt:lpstr>
      <vt:lpstr>Introduction</vt:lpstr>
      <vt:lpstr>Objective</vt:lpstr>
      <vt:lpstr>Game Overview</vt:lpstr>
      <vt:lpstr>Game Overview continues…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DoRa Block Battle</dc:title>
  <dc:creator>Doniel Tripura</dc:creator>
  <cp:lastModifiedBy>Doniel Tripura</cp:lastModifiedBy>
  <cp:revision>7</cp:revision>
  <dcterms:created xsi:type="dcterms:W3CDTF">2024-03-15T07:17:50Z</dcterms:created>
  <dcterms:modified xsi:type="dcterms:W3CDTF">2024-03-15T07:42:13Z</dcterms:modified>
</cp:coreProperties>
</file>