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4" r:id="rId2"/>
  </p:sldMasterIdLst>
  <p:notesMasterIdLst>
    <p:notesMasterId r:id="rId6"/>
  </p:notesMasterIdLst>
  <p:sldIdLst>
    <p:sldId id="257" r:id="rId3"/>
    <p:sldId id="258" r:id="rId4"/>
    <p:sldId id="259" r:id="rId5"/>
  </p:sldIdLst>
  <p:sldSz cx="7589838" cy="1069816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435" y="-1109"/>
      </p:cViewPr>
      <p:guideLst>
        <p:guide orient="horz" pos="3370"/>
        <p:guide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8A11-1289-4039-95E6-362CDA961DB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51263" y="857250"/>
            <a:ext cx="16414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CF70-755B-42AF-A181-DF68BE1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51263" y="857250"/>
            <a:ext cx="16414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6CF70-755B-42AF-A181-DF68BE1F8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51263" y="857250"/>
            <a:ext cx="16414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2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7526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51263" y="857250"/>
            <a:ext cx="16414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6CF70-755B-42AF-A181-DF68BE1F8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027" y="-13209"/>
            <a:ext cx="7611256" cy="1072458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434" y="3750962"/>
            <a:ext cx="4836379" cy="2568155"/>
          </a:xfrm>
        </p:spPr>
        <p:txBody>
          <a:bodyPr anchor="b">
            <a:noAutofit/>
          </a:bodyPr>
          <a:lstStyle>
            <a:lvl1pPr algn="r">
              <a:defRPr sz="448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434" y="6319114"/>
            <a:ext cx="4836379" cy="171111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8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8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6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4FFA-76E4-46AE-8BDD-7B6EF631F14C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9" y="950948"/>
            <a:ext cx="5268823" cy="5309459"/>
          </a:xfrm>
        </p:spPr>
        <p:txBody>
          <a:bodyPr anchor="ctr">
            <a:normAutofit/>
          </a:bodyPr>
          <a:lstStyle>
            <a:lvl1pPr algn="l">
              <a:defRPr sz="36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9" y="6973617"/>
            <a:ext cx="5268823" cy="2450628"/>
          </a:xfrm>
        </p:spPr>
        <p:txBody>
          <a:bodyPr anchor="ctr">
            <a:normAutofit/>
          </a:bodyPr>
          <a:lstStyle>
            <a:lvl1pPr marL="0" indent="0" algn="l">
              <a:buNone/>
              <a:defRPr sz="14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995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82" y="950948"/>
            <a:ext cx="5040122" cy="4715116"/>
          </a:xfrm>
        </p:spPr>
        <p:txBody>
          <a:bodyPr anchor="ctr">
            <a:normAutofit/>
          </a:bodyPr>
          <a:lstStyle>
            <a:lvl1pPr algn="l">
              <a:defRPr sz="36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3930" y="5666064"/>
            <a:ext cx="4498626" cy="59434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9476" indent="0">
              <a:buFontTx/>
              <a:buNone/>
              <a:defRPr/>
            </a:lvl2pPr>
            <a:lvl3pPr marL="758952" indent="0">
              <a:buFontTx/>
              <a:buNone/>
              <a:defRPr/>
            </a:lvl3pPr>
            <a:lvl4pPr marL="1138428" indent="0">
              <a:buFontTx/>
              <a:buNone/>
              <a:defRPr/>
            </a:lvl4pPr>
            <a:lvl5pPr marL="151790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6973617"/>
            <a:ext cx="5268824" cy="2450628"/>
          </a:xfrm>
        </p:spPr>
        <p:txBody>
          <a:bodyPr anchor="ctr">
            <a:normAutofit/>
          </a:bodyPr>
          <a:lstStyle>
            <a:lvl1pPr marL="0" indent="0" algn="l">
              <a:buNone/>
              <a:defRPr sz="14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0667" y="1232953"/>
            <a:ext cx="379591" cy="912224"/>
          </a:xfrm>
          <a:prstGeom prst="rect">
            <a:avLst/>
          </a:prstGeom>
        </p:spPr>
        <p:txBody>
          <a:bodyPr vert="horz" lIns="75898" tIns="37949" rIns="75898" bIns="37949" rtlCol="0" anchor="ctr">
            <a:noAutofit/>
          </a:bodyPr>
          <a:lstStyle/>
          <a:p>
            <a:pPr lvl="0"/>
            <a:r>
              <a:rPr lang="en-US" sz="664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0825" y="4502894"/>
            <a:ext cx="379591" cy="912224"/>
          </a:xfrm>
          <a:prstGeom prst="rect">
            <a:avLst/>
          </a:prstGeom>
        </p:spPr>
        <p:txBody>
          <a:bodyPr vert="horz" lIns="75898" tIns="37949" rIns="75898" bIns="37949" rtlCol="0" anchor="ctr">
            <a:noAutofit/>
          </a:bodyPr>
          <a:lstStyle/>
          <a:p>
            <a:pPr lvl="0"/>
            <a:r>
              <a:rPr lang="en-US" sz="664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2011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8" y="3013812"/>
            <a:ext cx="5268824" cy="4048798"/>
          </a:xfrm>
        </p:spPr>
        <p:txBody>
          <a:bodyPr anchor="b">
            <a:normAutofit/>
          </a:bodyPr>
          <a:lstStyle>
            <a:lvl1pPr algn="l">
              <a:defRPr sz="36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7062610"/>
            <a:ext cx="5268824" cy="2361636"/>
          </a:xfrm>
        </p:spPr>
        <p:txBody>
          <a:bodyPr anchor="t">
            <a:normAutofit/>
          </a:bodyPr>
          <a:lstStyle>
            <a:lvl1pPr marL="0" indent="0" algn="l">
              <a:buNone/>
              <a:defRPr sz="14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925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82" y="950948"/>
            <a:ext cx="5040122" cy="4715116"/>
          </a:xfrm>
        </p:spPr>
        <p:txBody>
          <a:bodyPr anchor="ctr">
            <a:normAutofit/>
          </a:bodyPr>
          <a:lstStyle>
            <a:lvl1pPr algn="l">
              <a:defRPr sz="36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5987" y="6260407"/>
            <a:ext cx="5268825" cy="8022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9476" indent="0">
              <a:buFontTx/>
              <a:buNone/>
              <a:defRPr/>
            </a:lvl2pPr>
            <a:lvl3pPr marL="758952" indent="0">
              <a:buFontTx/>
              <a:buNone/>
              <a:defRPr/>
            </a:lvl3pPr>
            <a:lvl4pPr marL="1138428" indent="0">
              <a:buFontTx/>
              <a:buNone/>
              <a:defRPr/>
            </a:lvl4pPr>
            <a:lvl5pPr marL="151790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7062610"/>
            <a:ext cx="5268824" cy="2361636"/>
          </a:xfrm>
        </p:spPr>
        <p:txBody>
          <a:bodyPr anchor="t">
            <a:normAutofit/>
          </a:bodyPr>
          <a:lstStyle>
            <a:lvl1pPr marL="0" indent="0" algn="l">
              <a:buNone/>
              <a:defRPr sz="14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0667" y="1232953"/>
            <a:ext cx="379591" cy="912224"/>
          </a:xfrm>
          <a:prstGeom prst="rect">
            <a:avLst/>
          </a:prstGeom>
        </p:spPr>
        <p:txBody>
          <a:bodyPr vert="horz" lIns="75898" tIns="37949" rIns="75898" bIns="37949" rtlCol="0" anchor="ctr">
            <a:noAutofit/>
          </a:bodyPr>
          <a:lstStyle/>
          <a:p>
            <a:pPr lvl="0"/>
            <a:r>
              <a:rPr lang="en-US" sz="664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0825" y="4502894"/>
            <a:ext cx="379591" cy="912224"/>
          </a:xfrm>
          <a:prstGeom prst="rect">
            <a:avLst/>
          </a:prstGeom>
        </p:spPr>
        <p:txBody>
          <a:bodyPr vert="horz" lIns="75898" tIns="37949" rIns="75898" bIns="37949" rtlCol="0" anchor="ctr">
            <a:noAutofit/>
          </a:bodyPr>
          <a:lstStyle/>
          <a:p>
            <a:pPr lvl="0"/>
            <a:r>
              <a:rPr lang="en-US" sz="664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5941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6" y="950948"/>
            <a:ext cx="5263636" cy="4715116"/>
          </a:xfrm>
        </p:spPr>
        <p:txBody>
          <a:bodyPr anchor="ctr">
            <a:normAutofit/>
          </a:bodyPr>
          <a:lstStyle>
            <a:lvl1pPr algn="l">
              <a:defRPr sz="36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5987" y="6260407"/>
            <a:ext cx="5268825" cy="8022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92">
                <a:solidFill>
                  <a:schemeClr val="accent1"/>
                </a:solidFill>
              </a:defRPr>
            </a:lvl1pPr>
            <a:lvl2pPr marL="379476" indent="0">
              <a:buFontTx/>
              <a:buNone/>
              <a:defRPr/>
            </a:lvl2pPr>
            <a:lvl3pPr marL="758952" indent="0">
              <a:buFontTx/>
              <a:buNone/>
              <a:defRPr/>
            </a:lvl3pPr>
            <a:lvl4pPr marL="1138428" indent="0">
              <a:buFontTx/>
              <a:buNone/>
              <a:defRPr/>
            </a:lvl4pPr>
            <a:lvl5pPr marL="151790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7062610"/>
            <a:ext cx="5268824" cy="2361636"/>
          </a:xfrm>
        </p:spPr>
        <p:txBody>
          <a:bodyPr anchor="t">
            <a:normAutofit/>
          </a:bodyPr>
          <a:lstStyle>
            <a:lvl1pPr marL="0" indent="0" algn="l">
              <a:buNone/>
              <a:defRPr sz="14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512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3A94-E757-457D-B1DE-7F479F3772AF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61377" y="950949"/>
            <a:ext cx="812448" cy="81920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988" y="950949"/>
            <a:ext cx="4312052" cy="8192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458-F51B-4B5E-8209-528F118538B9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4FFA-76E4-46AE-8BDD-7B6EF631F14C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2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17-7A62-47F4-BAB1-A5D71E0A6E3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966-8B57-4014-9E8B-EE35801FD27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817-7A62-47F4-BAB1-A5D71E0A6E3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2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679-3116-4E6A-AA13-443605683173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8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2461-20FB-4A4E-859C-46EF78BA7647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1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A14-5682-4726-861B-049650E05827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E79-4A30-4DC9-8DDA-7A0C7A186B3E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5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8FEC-5BAE-494C-9CBF-AD83C4254D6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6D7-E2C8-4C99-A381-A5F41B11670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3A94-E757-457D-B1DE-7F479F3772AF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5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458-F51B-4B5E-8209-528F118538B9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8" y="4213230"/>
            <a:ext cx="5268824" cy="2849382"/>
          </a:xfrm>
        </p:spPr>
        <p:txBody>
          <a:bodyPr anchor="b"/>
          <a:lstStyle>
            <a:lvl1pPr algn="l">
              <a:defRPr sz="33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7062610"/>
            <a:ext cx="5268824" cy="1342184"/>
          </a:xfrm>
        </p:spPr>
        <p:txBody>
          <a:bodyPr anchor="t"/>
          <a:lstStyle>
            <a:lvl1pPr marL="0" indent="0" algn="l">
              <a:buNone/>
              <a:defRPr sz="16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9476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966-8B57-4014-9E8B-EE35801FD27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9" y="950948"/>
            <a:ext cx="5268823" cy="2060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990" y="3370419"/>
            <a:ext cx="2563238" cy="6053825"/>
          </a:xfrm>
        </p:spPr>
        <p:txBody>
          <a:bodyPr>
            <a:normAutofit/>
          </a:bodyPr>
          <a:lstStyle>
            <a:lvl1pPr>
              <a:defRPr sz="1494"/>
            </a:lvl1pPr>
            <a:lvl2pPr>
              <a:defRPr sz="1328"/>
            </a:lvl2pPr>
            <a:lvl3pPr>
              <a:defRPr sz="1162"/>
            </a:lvl3pPr>
            <a:lvl4pPr>
              <a:defRPr sz="996"/>
            </a:lvl4pPr>
            <a:lvl5pPr>
              <a:defRPr sz="996"/>
            </a:lvl5pPr>
            <a:lvl6pPr>
              <a:defRPr sz="996"/>
            </a:lvl6pPr>
            <a:lvl7pPr>
              <a:defRPr sz="996"/>
            </a:lvl7pPr>
            <a:lvl8pPr>
              <a:defRPr sz="996"/>
            </a:lvl8pPr>
            <a:lvl9pPr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1574" y="3370422"/>
            <a:ext cx="2563239" cy="6053826"/>
          </a:xfrm>
        </p:spPr>
        <p:txBody>
          <a:bodyPr>
            <a:normAutofit/>
          </a:bodyPr>
          <a:lstStyle>
            <a:lvl1pPr>
              <a:defRPr sz="1494"/>
            </a:lvl1pPr>
            <a:lvl2pPr>
              <a:defRPr sz="1328"/>
            </a:lvl2pPr>
            <a:lvl3pPr>
              <a:defRPr sz="1162"/>
            </a:lvl3pPr>
            <a:lvl4pPr>
              <a:defRPr sz="996"/>
            </a:lvl4pPr>
            <a:lvl5pPr>
              <a:defRPr sz="996"/>
            </a:lvl5pPr>
            <a:lvl6pPr>
              <a:defRPr sz="996"/>
            </a:lvl6pPr>
            <a:lvl7pPr>
              <a:defRPr sz="996"/>
            </a:lvl7pPr>
            <a:lvl8pPr>
              <a:defRPr sz="996"/>
            </a:lvl8pPr>
            <a:lvl9pPr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9679-3116-4E6A-AA13-443605683173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9" y="950948"/>
            <a:ext cx="5268823" cy="2060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8" y="3371034"/>
            <a:ext cx="2565365" cy="898942"/>
          </a:xfrm>
        </p:spPr>
        <p:txBody>
          <a:bodyPr anchor="b">
            <a:noAutofit/>
          </a:bodyPr>
          <a:lstStyle>
            <a:lvl1pPr marL="0" indent="0">
              <a:buNone/>
              <a:defRPr sz="1992" b="0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88" y="4269978"/>
            <a:ext cx="2565365" cy="51542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9446" y="3371034"/>
            <a:ext cx="2565365" cy="898942"/>
          </a:xfrm>
        </p:spPr>
        <p:txBody>
          <a:bodyPr anchor="b">
            <a:noAutofit/>
          </a:bodyPr>
          <a:lstStyle>
            <a:lvl1pPr marL="0" indent="0">
              <a:buNone/>
              <a:defRPr sz="1992" b="0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9446" y="4269978"/>
            <a:ext cx="2565365" cy="51542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2461-20FB-4A4E-859C-46EF78BA7647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9" y="950948"/>
            <a:ext cx="5268823" cy="2060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A14-5682-4726-861B-049650E05827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E79-4A30-4DC9-8DDA-7A0C7A186B3E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8" y="2337753"/>
            <a:ext cx="2315948" cy="1994348"/>
          </a:xfrm>
        </p:spPr>
        <p:txBody>
          <a:bodyPr anchor="b">
            <a:normAutofit/>
          </a:bodyPr>
          <a:lstStyle>
            <a:lvl1pPr>
              <a:defRPr sz="1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83" y="803260"/>
            <a:ext cx="2810528" cy="8620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88" y="4332100"/>
            <a:ext cx="2315948" cy="4031621"/>
          </a:xfrm>
        </p:spPr>
        <p:txBody>
          <a:bodyPr>
            <a:normAutofit/>
          </a:bodyPr>
          <a:lstStyle>
            <a:lvl1pPr marL="0" indent="0">
              <a:buNone/>
              <a:defRPr sz="1162"/>
            </a:lvl1pPr>
            <a:lvl2pPr marL="284607" indent="0">
              <a:buNone/>
              <a:defRPr sz="872"/>
            </a:lvl2pPr>
            <a:lvl3pPr marL="569214" indent="0">
              <a:buNone/>
              <a:defRPr sz="747"/>
            </a:lvl3pPr>
            <a:lvl4pPr marL="853821" indent="0">
              <a:buNone/>
              <a:defRPr sz="623"/>
            </a:lvl4pPr>
            <a:lvl5pPr marL="1138428" indent="0">
              <a:buNone/>
              <a:defRPr sz="623"/>
            </a:lvl5pPr>
            <a:lvl6pPr marL="1423035" indent="0">
              <a:buNone/>
              <a:defRPr sz="623"/>
            </a:lvl6pPr>
            <a:lvl7pPr marL="1707642" indent="0">
              <a:buNone/>
              <a:defRPr sz="623"/>
            </a:lvl7pPr>
            <a:lvl8pPr marL="1992249" indent="0">
              <a:buNone/>
              <a:defRPr sz="623"/>
            </a:lvl8pPr>
            <a:lvl9pPr marL="22768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8FEC-5BAE-494C-9CBF-AD83C4254D6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89" y="7488714"/>
            <a:ext cx="5268823" cy="884085"/>
          </a:xfrm>
        </p:spPr>
        <p:txBody>
          <a:bodyPr anchor="b">
            <a:normAutofit/>
          </a:bodyPr>
          <a:lstStyle>
            <a:lvl1pPr algn="l">
              <a:defRPr sz="1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989" y="950948"/>
            <a:ext cx="5268823" cy="5999142"/>
          </a:xfrm>
        </p:spPr>
        <p:txBody>
          <a:bodyPr anchor="t">
            <a:normAutofit/>
          </a:bodyPr>
          <a:lstStyle>
            <a:lvl1pPr marL="0" indent="0" algn="ctr">
              <a:buNone/>
              <a:defRPr sz="1328"/>
            </a:lvl1pPr>
            <a:lvl2pPr marL="379476" indent="0">
              <a:buNone/>
              <a:defRPr sz="1328"/>
            </a:lvl2pPr>
            <a:lvl3pPr marL="758952" indent="0">
              <a:buNone/>
              <a:defRPr sz="1328"/>
            </a:lvl3pPr>
            <a:lvl4pPr marL="1138428" indent="0">
              <a:buNone/>
              <a:defRPr sz="1328"/>
            </a:lvl4pPr>
            <a:lvl5pPr marL="1517904" indent="0">
              <a:buNone/>
              <a:defRPr sz="1328"/>
            </a:lvl5pPr>
            <a:lvl6pPr marL="1897380" indent="0">
              <a:buNone/>
              <a:defRPr sz="1328"/>
            </a:lvl6pPr>
            <a:lvl7pPr marL="2276856" indent="0">
              <a:buNone/>
              <a:defRPr sz="1328"/>
            </a:lvl7pPr>
            <a:lvl8pPr marL="2656332" indent="0">
              <a:buNone/>
              <a:defRPr sz="1328"/>
            </a:lvl8pPr>
            <a:lvl9pPr marL="3035808" indent="0">
              <a:buNone/>
              <a:defRPr sz="1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89" y="8372799"/>
            <a:ext cx="5268823" cy="1051446"/>
          </a:xfrm>
        </p:spPr>
        <p:txBody>
          <a:bodyPr>
            <a:normAutofit/>
          </a:bodyPr>
          <a:lstStyle>
            <a:lvl1pPr marL="0" indent="0">
              <a:buNone/>
              <a:defRPr sz="996"/>
            </a:lvl1pPr>
            <a:lvl2pPr marL="379476" indent="0">
              <a:buNone/>
              <a:defRPr sz="996"/>
            </a:lvl2pPr>
            <a:lvl3pPr marL="758952" indent="0">
              <a:buNone/>
              <a:defRPr sz="830"/>
            </a:lvl3pPr>
            <a:lvl4pPr marL="1138428" indent="0">
              <a:buNone/>
              <a:defRPr sz="747"/>
            </a:lvl4pPr>
            <a:lvl5pPr marL="1517904" indent="0">
              <a:buNone/>
              <a:defRPr sz="747"/>
            </a:lvl5pPr>
            <a:lvl6pPr marL="1897380" indent="0">
              <a:buNone/>
              <a:defRPr sz="747"/>
            </a:lvl6pPr>
            <a:lvl7pPr marL="2276856" indent="0">
              <a:buNone/>
              <a:defRPr sz="747"/>
            </a:lvl7pPr>
            <a:lvl8pPr marL="2656332" indent="0">
              <a:buNone/>
              <a:defRPr sz="747"/>
            </a:lvl8pPr>
            <a:lvl9pPr marL="3035808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6D7-E2C8-4C99-A381-A5F41B11670D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27" y="-13209"/>
            <a:ext cx="7611257" cy="1072458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989" y="950948"/>
            <a:ext cx="5268823" cy="206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89" y="3370422"/>
            <a:ext cx="5268823" cy="6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6552" y="9424248"/>
            <a:ext cx="567853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5989" y="9424248"/>
            <a:ext cx="383722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9305" y="9424248"/>
            <a:ext cx="425507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7">
                <a:solidFill>
                  <a:schemeClr val="accent1"/>
                </a:solidFill>
              </a:defRPr>
            </a:lvl1pPr>
          </a:lstStyle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/>
  <p:txStyles>
    <p:titleStyle>
      <a:lvl1pPr algn="l" defTabSz="379476" rtl="0" eaLnBrk="1" latinLnBrk="0" hangingPunct="1">
        <a:spcBef>
          <a:spcPct val="0"/>
        </a:spcBef>
        <a:buNone/>
        <a:defRPr sz="298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4607" indent="-284607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6649" indent="-237173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8690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8166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7642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87118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66594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46070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25546" indent="-189738" algn="l" defTabSz="379476" rtl="0" eaLnBrk="1" latinLnBrk="0" hangingPunct="1">
        <a:spcBef>
          <a:spcPts val="83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379476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32C1-D961-4611-A5C3-792B428683E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2EA2-10BC-402D-8478-6C5A682A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/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409" y="190034"/>
            <a:ext cx="2639350" cy="675672"/>
          </a:xfrm>
        </p:spPr>
        <p:txBody>
          <a:bodyPr>
            <a:noAutofit/>
          </a:bodyPr>
          <a:lstStyle/>
          <a:p>
            <a:r>
              <a:rPr lang="en-US" sz="5265" b="1" dirty="0"/>
              <a:t>My CV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162" y="6044623"/>
            <a:ext cx="4429073" cy="1711112"/>
          </a:xfrm>
        </p:spPr>
        <p:txBody>
          <a:bodyPr>
            <a:normAutofit/>
          </a:bodyPr>
          <a:lstStyle/>
          <a:p>
            <a:pPr algn="l"/>
            <a:r>
              <a:rPr lang="en-US" sz="2457" dirty="0"/>
              <a:t>Presented by </a:t>
            </a:r>
            <a:r>
              <a:rPr lang="en-US" sz="2457" dirty="0" err="1"/>
              <a:t>Doniel</a:t>
            </a:r>
            <a:r>
              <a:rPr lang="en-US" sz="2457" dirty="0"/>
              <a:t> Tripura</a:t>
            </a:r>
          </a:p>
          <a:p>
            <a:pPr algn="l"/>
            <a:r>
              <a:rPr lang="en-US" sz="2457" dirty="0"/>
              <a:t>Roll: 1907121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7081" y="10184914"/>
            <a:ext cx="1071039" cy="569578"/>
          </a:xfrm>
        </p:spPr>
        <p:txBody>
          <a:bodyPr/>
          <a:lstStyle/>
          <a:p>
            <a:fld id="{1A66511D-4AF6-4CF4-B245-7B0903700D58}" type="datetime1">
              <a:rPr lang="en-US" sz="1229"/>
              <a:t>2/18/2024</a:t>
            </a:fld>
            <a:endParaRPr lang="en-US" sz="122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6061" y="10177865"/>
            <a:ext cx="3042404" cy="569578"/>
          </a:xfrm>
        </p:spPr>
        <p:txBody>
          <a:bodyPr/>
          <a:lstStyle/>
          <a:p>
            <a:r>
              <a:rPr lang="en-US" sz="1229" dirty="0"/>
              <a:t>Presented by </a:t>
            </a:r>
            <a:r>
              <a:rPr lang="en-US" sz="1229" dirty="0" err="1"/>
              <a:t>Doniel</a:t>
            </a:r>
            <a:r>
              <a:rPr lang="en-US" sz="1229" dirty="0"/>
              <a:t> Tripura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0801" y="10184914"/>
            <a:ext cx="337369" cy="569578"/>
          </a:xfrm>
        </p:spPr>
        <p:txBody>
          <a:bodyPr/>
          <a:lstStyle/>
          <a:p>
            <a:fld id="{D5792EA2-10BC-402D-8478-6C5A682A21D4}" type="slidenum">
              <a:rPr lang="en-US" sz="2457">
                <a:solidFill>
                  <a:schemeClr val="bg1"/>
                </a:solidFill>
              </a:rPr>
              <a:t>1</a:t>
            </a:fld>
            <a:endParaRPr lang="en-US" sz="245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1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786063" y="9438439"/>
            <a:ext cx="6017716" cy="17481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4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764859" y="7764590"/>
            <a:ext cx="2298654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42">
              <a:lnSpc>
                <a:spcPct val="107000"/>
              </a:lnSpc>
              <a:spcAft>
                <a:spcPts val="544"/>
              </a:spcAft>
            </a:pPr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911" b="1" dirty="0">
              <a:solidFill>
                <a:schemeClr val="accent6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773180" y="6236235"/>
            <a:ext cx="2319939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544"/>
              </a:spcAft>
              <a:buSzPct val="150000"/>
            </a:pPr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911" b="1" dirty="0">
              <a:solidFill>
                <a:schemeClr val="accent6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743574" y="2918839"/>
            <a:ext cx="2319939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544"/>
              </a:spcAft>
              <a:buSzPct val="150000"/>
            </a:pPr>
            <a:r>
              <a:rPr lang="fr-MA" sz="1591" b="1" dirty="0" err="1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Honours</a:t>
            </a:r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fr-MA" sz="1591" b="1" dirty="0" err="1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Awards</a:t>
            </a:r>
            <a:endParaRPr lang="ar-MA" sz="1091" b="1" dirty="0">
              <a:solidFill>
                <a:schemeClr val="accent6"/>
              </a:solidFill>
              <a:ea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743574" y="4737716"/>
            <a:ext cx="2298654" cy="22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544"/>
              </a:spcAft>
              <a:buSzPct val="150000"/>
            </a:pPr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ar-MA" sz="1591" b="1" dirty="0">
              <a:solidFill>
                <a:schemeClr val="accent6"/>
              </a:solidFill>
              <a:ea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3EFA51-6848-4B2D-8A51-15C8DC03FDD2}"/>
              </a:ext>
            </a:extLst>
          </p:cNvPr>
          <p:cNvSpPr/>
          <p:nvPr/>
        </p:nvSpPr>
        <p:spPr>
          <a:xfrm>
            <a:off x="825847" y="5024022"/>
            <a:ext cx="2834659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PHP Framework (certificate):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Coursera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, Columbia University.</a:t>
            </a:r>
          </a:p>
          <a:p>
            <a:pPr>
              <a:spcBef>
                <a:spcPts val="239"/>
              </a:spcBef>
              <a:spcAft>
                <a:spcPts val="239"/>
              </a:spcAft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C,C++,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JavaScript, HTML5, PHP, CSS, SQL, MySQL.</a:t>
            </a:r>
            <a:endParaRPr lang="fr-FR" sz="12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4326456" y="2901143"/>
            <a:ext cx="2298654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591" b="1" dirty="0">
              <a:solidFill>
                <a:schemeClr val="accent6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4362308" y="5112049"/>
            <a:ext cx="2298654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911" b="1" dirty="0">
              <a:solidFill>
                <a:schemeClr val="accent6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37C96F-C0E7-42A7-BE69-3F4A360AE545}"/>
              </a:ext>
            </a:extLst>
          </p:cNvPr>
          <p:cNvGrpSpPr/>
          <p:nvPr/>
        </p:nvGrpSpPr>
        <p:grpSpPr>
          <a:xfrm>
            <a:off x="4490997" y="3418890"/>
            <a:ext cx="2412194" cy="1509683"/>
            <a:chOff x="-2471585" y="4922652"/>
            <a:chExt cx="2839895" cy="139570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3F65FD3-273E-4A3C-8945-155A51B677D7}"/>
                </a:ext>
              </a:extLst>
            </p:cNvPr>
            <p:cNvSpPr/>
            <p:nvPr/>
          </p:nvSpPr>
          <p:spPr>
            <a:xfrm>
              <a:off x="-2471585" y="4922652"/>
              <a:ext cx="2839893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C67CBF2-A63F-4047-A4CC-C44EB31F221D}"/>
                </a:ext>
              </a:extLst>
            </p:cNvPr>
            <p:cNvSpPr/>
            <p:nvPr/>
          </p:nvSpPr>
          <p:spPr>
            <a:xfrm>
              <a:off x="-2467388" y="4922652"/>
              <a:ext cx="2626513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Android App </a:t>
              </a:r>
              <a:r>
                <a:rPr lang="fr-FR" sz="749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endParaRPr lang="fr-FR" sz="74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41EE66C-35B6-4E81-8727-FCF128688204}"/>
                </a:ext>
              </a:extLst>
            </p:cNvPr>
            <p:cNvSpPr/>
            <p:nvPr/>
          </p:nvSpPr>
          <p:spPr>
            <a:xfrm>
              <a:off x="-2471585" y="5230397"/>
              <a:ext cx="2839894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D7D001C-082E-4E54-9C35-9075D57CE01F}"/>
                </a:ext>
              </a:extLst>
            </p:cNvPr>
            <p:cNvSpPr/>
            <p:nvPr/>
          </p:nvSpPr>
          <p:spPr>
            <a:xfrm>
              <a:off x="-2467388" y="5231848"/>
              <a:ext cx="2394817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IOS App </a:t>
              </a:r>
              <a:r>
                <a:rPr lang="fr-FR" sz="749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endParaRPr lang="fr-FR" sz="74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911FBFF-BBD9-4C1D-936F-84BC1E20916E}"/>
                </a:ext>
              </a:extLst>
            </p:cNvPr>
            <p:cNvSpPr/>
            <p:nvPr/>
          </p:nvSpPr>
          <p:spPr>
            <a:xfrm>
              <a:off x="-2471585" y="5537182"/>
              <a:ext cx="2839893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20C8A3B-70EF-40F0-AD65-5E0E09E5E2AF}"/>
                </a:ext>
              </a:extLst>
            </p:cNvPr>
            <p:cNvSpPr/>
            <p:nvPr/>
          </p:nvSpPr>
          <p:spPr>
            <a:xfrm>
              <a:off x="-2467388" y="5537182"/>
              <a:ext cx="2267836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Web </a:t>
              </a:r>
              <a:r>
                <a:rPr lang="fr-FR" sz="749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endParaRPr lang="fr-FR" sz="74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386E2A-2976-4366-A283-131E5C8727BF}"/>
                </a:ext>
              </a:extLst>
            </p:cNvPr>
            <p:cNvSpPr/>
            <p:nvPr/>
          </p:nvSpPr>
          <p:spPr>
            <a:xfrm>
              <a:off x="-2471585" y="5836800"/>
              <a:ext cx="2839894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35BE317-7AF5-4349-879C-26AAD7D627A4}"/>
                </a:ext>
              </a:extLst>
            </p:cNvPr>
            <p:cNvSpPr/>
            <p:nvPr/>
          </p:nvSpPr>
          <p:spPr>
            <a:xfrm>
              <a:off x="-2467388" y="5838537"/>
              <a:ext cx="2161156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Problem</a:t>
              </a:r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749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Solving</a:t>
              </a:r>
              <a:endParaRPr lang="fr-FR" sz="74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FB314BA-7613-4D5B-8D38-0DE8125AECAF}"/>
                </a:ext>
              </a:extLst>
            </p:cNvPr>
            <p:cNvSpPr/>
            <p:nvPr/>
          </p:nvSpPr>
          <p:spPr>
            <a:xfrm>
              <a:off x="-2471585" y="6132942"/>
              <a:ext cx="2839895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F8BF109-ADD8-45CB-9152-407A97D24CAC}"/>
                </a:ext>
              </a:extLst>
            </p:cNvPr>
            <p:cNvSpPr/>
            <p:nvPr/>
          </p:nvSpPr>
          <p:spPr>
            <a:xfrm>
              <a:off x="-2467388" y="6134680"/>
              <a:ext cx="2055336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Project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ADDFA5-491D-4244-B52A-7B971DE306F0}"/>
              </a:ext>
            </a:extLst>
          </p:cNvPr>
          <p:cNvGrpSpPr/>
          <p:nvPr/>
        </p:nvGrpSpPr>
        <p:grpSpPr>
          <a:xfrm>
            <a:off x="4505044" y="5532312"/>
            <a:ext cx="2338067" cy="870256"/>
            <a:chOff x="-4687837" y="9070766"/>
            <a:chExt cx="2848755" cy="815244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C4D0F17-4993-456B-A4DB-161BCAF29A56}"/>
                </a:ext>
              </a:extLst>
            </p:cNvPr>
            <p:cNvSpPr/>
            <p:nvPr/>
          </p:nvSpPr>
          <p:spPr>
            <a:xfrm>
              <a:off x="-4678976" y="9386552"/>
              <a:ext cx="2839894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AAC1004-5914-473C-86D6-72B32246CA3B}"/>
                </a:ext>
              </a:extLst>
            </p:cNvPr>
            <p:cNvSpPr/>
            <p:nvPr/>
          </p:nvSpPr>
          <p:spPr>
            <a:xfrm>
              <a:off x="-4680225" y="9388290"/>
              <a:ext cx="1060094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A9E4A89-DF12-4378-AD3E-26DA061EBBF5}"/>
                </a:ext>
              </a:extLst>
            </p:cNvPr>
            <p:cNvSpPr/>
            <p:nvPr/>
          </p:nvSpPr>
          <p:spPr>
            <a:xfrm>
              <a:off x="-4682641" y="9700600"/>
              <a:ext cx="2839894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E278A67C-0154-4D31-AD54-54550789B75E}"/>
                </a:ext>
              </a:extLst>
            </p:cNvPr>
            <p:cNvSpPr/>
            <p:nvPr/>
          </p:nvSpPr>
          <p:spPr>
            <a:xfrm>
              <a:off x="-4683891" y="9702338"/>
              <a:ext cx="1063760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Java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BFEE34D4-3B47-4281-9C52-14A666F43942}"/>
                </a:ext>
              </a:extLst>
            </p:cNvPr>
            <p:cNvSpPr/>
            <p:nvPr/>
          </p:nvSpPr>
          <p:spPr>
            <a:xfrm>
              <a:off x="-4687837" y="9070766"/>
              <a:ext cx="2839894" cy="183672"/>
            </a:xfrm>
            <a:prstGeom prst="roundRect">
              <a:avLst>
                <a:gd name="adj" fmla="val 50000"/>
              </a:avLst>
            </a:prstGeom>
            <a:solidFill>
              <a:srgbClr val="43464F"/>
            </a:solidFill>
            <a:ln w="12700">
              <a:solidFill>
                <a:srgbClr val="4346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7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C821F5A-C734-43E9-AF4C-9E0AA3555724}"/>
                </a:ext>
              </a:extLst>
            </p:cNvPr>
            <p:cNvSpPr/>
            <p:nvPr/>
          </p:nvSpPr>
          <p:spPr>
            <a:xfrm>
              <a:off x="-4683643" y="9072501"/>
              <a:ext cx="2420350" cy="18367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74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 &amp; C++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E0FF1DE-FA3F-FF30-EAC1-AFC6EA1DA077}"/>
              </a:ext>
            </a:extLst>
          </p:cNvPr>
          <p:cNvSpPr/>
          <p:nvPr/>
        </p:nvSpPr>
        <p:spPr>
          <a:xfrm>
            <a:off x="895873" y="3279056"/>
            <a:ext cx="2860566" cy="138175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6004" tIns="33003" rIns="66004" bIns="33003" anchor="t" anchorCtr="0" compatLnSpc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Second Runner Up: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 2013, </a:t>
            </a:r>
            <a:r>
              <a:rPr lang="en-US" sz="1200" dirty="0"/>
              <a:t>7th Divisional Mathematical Olympiad, Bangladesh</a:t>
            </a:r>
            <a:endParaRPr lang="fr-FR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Second Runner Up: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2019,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Science Olympiad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ea typeface="Open Sans" panose="020B0606030504020204" pitchFamily="34" charset="0"/>
                <a:cs typeface="Open Sans" panose="020B0606030504020204" pitchFamily="34" charset="0"/>
              </a:rPr>
              <a:t>20th at IKPC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ea typeface="Open Sans" panose="020B0606030504020204" pitchFamily="34" charset="0"/>
                <a:cs typeface="Open Sans" panose="020B0606030504020204" pitchFamily="34" charset="0"/>
              </a:rPr>
              <a:t>21th at IKPC 2023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Deans Award: 2022</a:t>
            </a:r>
            <a:endParaRPr lang="fr-FR" sz="12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F7A6A5-4809-729F-C0B7-7D60BEB98EF1}"/>
              </a:ext>
            </a:extLst>
          </p:cNvPr>
          <p:cNvSpPr/>
          <p:nvPr/>
        </p:nvSpPr>
        <p:spPr>
          <a:xfrm>
            <a:off x="849567" y="6494148"/>
            <a:ext cx="2860566" cy="11938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6004" tIns="33003" rIns="66004" bIns="33003" anchor="t" anchorCtr="0" compatLnSpc="0">
            <a:spAutoFit/>
          </a:bodyPr>
          <a:lstStyle/>
          <a:p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Higher Secondary Certificate: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Khagrachari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Cantonment Public School &amp; College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| 2019</a:t>
            </a:r>
          </a:p>
          <a:p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BSc in Computer Science and Engineering: Khulna University of Engineering &amp; Technology 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| 2024</a:t>
            </a:r>
            <a:endParaRPr lang="fr-FR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71B2A-668E-A78A-90D0-1C3D05F16B5E}"/>
              </a:ext>
            </a:extLst>
          </p:cNvPr>
          <p:cNvSpPr/>
          <p:nvPr/>
        </p:nvSpPr>
        <p:spPr>
          <a:xfrm>
            <a:off x="895873" y="8083337"/>
            <a:ext cx="1801830" cy="997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238" tIns="32618" rIns="65238" bIns="326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 Solving</a:t>
            </a: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Gaming</a:t>
            </a: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4824208" y="1276875"/>
            <a:ext cx="1979571" cy="25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6004" tIns="33003" rIns="66004" bIns="33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59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Mr. </a:t>
            </a:r>
            <a:r>
              <a:rPr lang="fr-FR" sz="1591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Doniel</a:t>
            </a:r>
            <a:r>
              <a:rPr lang="fr-FR" sz="159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Tripura</a:t>
            </a:r>
            <a:endParaRPr lang="fr-FR" sz="159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636B6A-2301-4300-8F79-899330FD796D}"/>
              </a:ext>
            </a:extLst>
          </p:cNvPr>
          <p:cNvSpPr/>
          <p:nvPr/>
        </p:nvSpPr>
        <p:spPr>
          <a:xfrm>
            <a:off x="4805931" y="1591608"/>
            <a:ext cx="1997850" cy="203398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6004" tIns="33003" rIns="66004" bIns="33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77"/>
              </a:spcAft>
            </a:pPr>
            <a:r>
              <a:rPr lang="fr-FR" sz="1114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Administrative</a:t>
            </a:r>
            <a:r>
              <a:rPr lang="fr-FR" sz="111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Assistant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839583" y="1267233"/>
            <a:ext cx="1758686" cy="211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544"/>
              </a:spcAft>
              <a:buSzPct val="150000"/>
            </a:pPr>
            <a:r>
              <a:rPr lang="fr-MA" sz="109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ar-MA" sz="1091" b="1" dirty="0">
              <a:solidFill>
                <a:schemeClr val="bg1"/>
              </a:solidFill>
              <a:ea typeface="Open Sans" panose="020B0606030504020204" pitchFamily="34" charset="0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40"/>
              </p:ext>
            </p:extLst>
          </p:nvPr>
        </p:nvGraphicFramePr>
        <p:xfrm>
          <a:off x="773180" y="160829"/>
          <a:ext cx="6030598" cy="196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75" y="403737"/>
            <a:ext cx="1499185" cy="14991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FA926D0-AD0A-4D1F-BAF7-4DDBCCC42DC5}"/>
              </a:ext>
            </a:extLst>
          </p:cNvPr>
          <p:cNvSpPr/>
          <p:nvPr/>
        </p:nvSpPr>
        <p:spPr>
          <a:xfrm>
            <a:off x="2618011" y="160829"/>
            <a:ext cx="2276856" cy="19404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4"/>
          </a:p>
        </p:txBody>
      </p:sp>
      <p:sp>
        <p:nvSpPr>
          <p:cNvPr id="71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87" y="536999"/>
            <a:ext cx="2170313" cy="145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6004" tIns="33003" rIns="66004" bIns="33003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</a:rPr>
              <a:t>I am flexible, reliable and possess excellent time keeping skills. I am an enthusiastic, self-motivated, reliable, responsible and hard working person. I am a mature team worker and adaptable to all challenging situations. I am able to work well both in a team environment as well as using own initiative.</a:t>
            </a:r>
            <a:endParaRPr lang="en-US" sz="956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FF82DB-B153-43E9-AFCE-7E08C3133F82}"/>
              </a:ext>
            </a:extLst>
          </p:cNvPr>
          <p:cNvGrpSpPr/>
          <p:nvPr/>
        </p:nvGrpSpPr>
        <p:grpSpPr>
          <a:xfrm>
            <a:off x="5031126" y="923754"/>
            <a:ext cx="1547459" cy="705699"/>
            <a:chOff x="1341479" y="891885"/>
            <a:chExt cx="1943974" cy="8865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7380A9F-6BB8-4422-8F2F-50A05CEAC0AC}"/>
                </a:ext>
              </a:extLst>
            </p:cNvPr>
            <p:cNvGrpSpPr/>
            <p:nvPr/>
          </p:nvGrpSpPr>
          <p:grpSpPr>
            <a:xfrm>
              <a:off x="1676466" y="926823"/>
              <a:ext cx="1608987" cy="851586"/>
              <a:chOff x="142660" y="929043"/>
              <a:chExt cx="1608987" cy="85158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78A6A93-105C-49B1-970D-84338D980F14}"/>
                  </a:ext>
                </a:extLst>
              </p:cNvPr>
              <p:cNvSpPr/>
              <p:nvPr/>
            </p:nvSpPr>
            <p:spPr>
              <a:xfrm>
                <a:off x="142660" y="1582879"/>
                <a:ext cx="1593508" cy="19775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1">
                  <a:lnSpc>
                    <a:spcPct val="107000"/>
                  </a:lnSpc>
                  <a:spcAft>
                    <a:spcPts val="544"/>
                  </a:spcAft>
                </a:pPr>
                <a:r>
                  <a:rPr lang="fr-MA" sz="956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Fulbari</a:t>
                </a:r>
                <a:r>
                  <a:rPr lang="fr-MA" sz="956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956" dirty="0" err="1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Gate</a:t>
                </a:r>
                <a:r>
                  <a:rPr lang="fr-MA" sz="956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, Khulna</a:t>
                </a:r>
                <a:endParaRPr lang="fr-FR" sz="956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0D8D3B-9996-4CFF-A486-7565D503CDF3}"/>
                  </a:ext>
                </a:extLst>
              </p:cNvPr>
              <p:cNvSpPr/>
              <p:nvPr/>
            </p:nvSpPr>
            <p:spPr>
              <a:xfrm>
                <a:off x="142660" y="929043"/>
                <a:ext cx="1097494" cy="18478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56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+8801234567890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5112ABE-559A-4E4B-8FA1-BBB76FA37373}"/>
                  </a:ext>
                </a:extLst>
              </p:cNvPr>
              <p:cNvSpPr/>
              <p:nvPr/>
            </p:nvSpPr>
            <p:spPr>
              <a:xfrm>
                <a:off x="142660" y="1254603"/>
                <a:ext cx="1608987" cy="18478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56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tripuradoniel@gmail.com</a:t>
                </a:r>
                <a:endParaRPr lang="fr-FR" sz="956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4" name="شكل حر 78">
              <a:extLst>
                <a:ext uri="{FF2B5EF4-FFF2-40B4-BE49-F238E27FC236}">
                  <a16:creationId xmlns:a16="http://schemas.microsoft.com/office/drawing/2014/main" id="{0CB9006E-C69B-436F-8485-14CD898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4997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789" tIns="36394" rIns="72789" bIns="3639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2229">
                <a:solidFill>
                  <a:schemeClr val="bg1"/>
                </a:solidFill>
              </a:endParaRPr>
            </a:p>
          </p:txBody>
        </p:sp>
        <p:sp>
          <p:nvSpPr>
            <p:cNvPr id="75" name="شكل حر 85">
              <a:extLst>
                <a:ext uri="{FF2B5EF4-FFF2-40B4-BE49-F238E27FC236}">
                  <a16:creationId xmlns:a16="http://schemas.microsoft.com/office/drawing/2014/main" id="{D31312D1-BF1B-4A8F-9DD1-45644279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789" tIns="36394" rIns="72789" bIns="3639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2229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93">
              <a:extLst>
                <a:ext uri="{FF2B5EF4-FFF2-40B4-BE49-F238E27FC236}">
                  <a16:creationId xmlns:a16="http://schemas.microsoft.com/office/drawing/2014/main" id="{2A233C98-BDBD-4CE8-A405-1D771D218C2C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2229">
                <a:solidFill>
                  <a:schemeClr val="bg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4731282" y="447064"/>
            <a:ext cx="1979571" cy="25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6004" tIns="33003" rIns="66004" bIns="33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59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Mr. </a:t>
            </a:r>
            <a:r>
              <a:rPr lang="fr-FR" sz="1591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Doniel</a:t>
            </a:r>
            <a:r>
              <a:rPr lang="fr-FR" sz="159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Tripura</a:t>
            </a:r>
            <a:endParaRPr lang="fr-FR" sz="159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764778" y="2410331"/>
            <a:ext cx="6017716" cy="1748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4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2195061" y="263304"/>
            <a:ext cx="1979571" cy="25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6004" tIns="33003" rIns="66004" bIns="33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1591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fr-FR" sz="1591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022DC-BCE3-DE66-E8B8-63E255D429CA}"/>
              </a:ext>
            </a:extLst>
          </p:cNvPr>
          <p:cNvCxnSpPr>
            <a:cxnSpLocks/>
            <a:stCxn id="81" idx="2"/>
            <a:endCxn id="99" idx="0"/>
          </p:cNvCxnSpPr>
          <p:nvPr/>
        </p:nvCxnSpPr>
        <p:spPr>
          <a:xfrm>
            <a:off x="3773636" y="2585142"/>
            <a:ext cx="21285" cy="68532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1E8DE-0E7F-7492-4697-9B712F35CC91}"/>
              </a:ext>
            </a:extLst>
          </p:cNvPr>
          <p:cNvSpPr/>
          <p:nvPr/>
        </p:nvSpPr>
        <p:spPr>
          <a:xfrm>
            <a:off x="4362308" y="6590042"/>
            <a:ext cx="2298654" cy="257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42">
              <a:lnSpc>
                <a:spcPct val="107000"/>
              </a:lnSpc>
              <a:spcAft>
                <a:spcPts val="544"/>
              </a:spcAft>
            </a:pPr>
            <a:r>
              <a:rPr lang="fr-MA" sz="1591" b="1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fr-FR" sz="1911" b="1" dirty="0">
              <a:solidFill>
                <a:schemeClr val="accent6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4162F-60B4-0B5B-BD3F-70493FF9A0CF}"/>
              </a:ext>
            </a:extLst>
          </p:cNvPr>
          <p:cNvSpPr/>
          <p:nvPr/>
        </p:nvSpPr>
        <p:spPr>
          <a:xfrm>
            <a:off x="4326456" y="6930065"/>
            <a:ext cx="3164004" cy="2438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238" tIns="32618" rIns="65238" bIns="326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Bank Management System App </a:t>
            </a: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by Java</a:t>
            </a: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fr-FR" sz="12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Cardiac</a:t>
            </a: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Recorder Collaborative App by Java</a:t>
            </a: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Bank Management System </a:t>
            </a:r>
            <a:r>
              <a:rPr lang="fr-FR" sz="12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Website</a:t>
            </a: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by </a:t>
            </a:r>
            <a:r>
              <a:rPr lang="fr-FR" sz="12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Laravel</a:t>
            </a: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Bank Management System in SQL</a:t>
            </a:r>
          </a:p>
          <a:p>
            <a:pPr marL="149620" indent="-149620">
              <a:lnSpc>
                <a:spcPct val="107000"/>
              </a:lnSpc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Food Delivery System </a:t>
            </a:r>
            <a:r>
              <a:rPr lang="en-US" sz="1200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SwiftUI</a:t>
            </a: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 Bill Generator by Python</a:t>
            </a: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Varsity Management System by C/C++</a:t>
            </a: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Night Security Light by (Peripheral Project)</a:t>
            </a: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</a:p>
          <a:p>
            <a:pPr marL="149620" indent="-149620">
              <a:spcBef>
                <a:spcPts val="249"/>
              </a:spcBef>
              <a:spcAft>
                <a:spcPts val="249"/>
              </a:spcAft>
              <a:buFont typeface="Wingdings" panose="05000000000000000000" pitchFamily="2" charset="2"/>
              <a:buChar char="§"/>
            </a:pPr>
            <a:endParaRPr lang="fr-FR" sz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399" y="4757501"/>
            <a:ext cx="4880402" cy="1711112"/>
          </a:xfrm>
        </p:spPr>
        <p:txBody>
          <a:bodyPr>
            <a:noAutofit/>
          </a:bodyPr>
          <a:lstStyle/>
          <a:p>
            <a:pPr algn="l"/>
            <a:r>
              <a:rPr lang="en-US" sz="7722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7081" y="10184914"/>
            <a:ext cx="1071039" cy="569578"/>
          </a:xfrm>
        </p:spPr>
        <p:txBody>
          <a:bodyPr/>
          <a:lstStyle/>
          <a:p>
            <a:fld id="{1A66511D-4AF6-4CF4-B245-7B0903700D58}" type="datetime1">
              <a:rPr lang="en-US" sz="1229"/>
              <a:t>2/18/2024</a:t>
            </a:fld>
            <a:endParaRPr lang="en-US" sz="122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6061" y="10177865"/>
            <a:ext cx="3042404" cy="569578"/>
          </a:xfrm>
        </p:spPr>
        <p:txBody>
          <a:bodyPr/>
          <a:lstStyle/>
          <a:p>
            <a:r>
              <a:rPr lang="en-US" sz="1229" dirty="0"/>
              <a:t>Presented by </a:t>
            </a:r>
            <a:r>
              <a:rPr lang="en-US" sz="1229" dirty="0" err="1"/>
              <a:t>Doniel</a:t>
            </a:r>
            <a:r>
              <a:rPr lang="en-US" sz="1229" dirty="0"/>
              <a:t> Tripura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0801" y="10184914"/>
            <a:ext cx="337369" cy="569578"/>
          </a:xfrm>
        </p:spPr>
        <p:txBody>
          <a:bodyPr/>
          <a:lstStyle/>
          <a:p>
            <a:fld id="{D5792EA2-10BC-402D-8478-6C5A682A21D4}" type="slidenum">
              <a:rPr lang="en-US" sz="2457">
                <a:solidFill>
                  <a:schemeClr val="bg1"/>
                </a:solidFill>
              </a:rPr>
              <a:t>3</a:t>
            </a:fld>
            <a:endParaRPr lang="en-US" sz="245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52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284</Words>
  <Application>Microsoft Office PowerPoint</Application>
  <PresentationFormat>Custom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</vt:lpstr>
      <vt:lpstr>Trebuchet MS</vt:lpstr>
      <vt:lpstr>Wingdings</vt:lpstr>
      <vt:lpstr>Wingdings 3</vt:lpstr>
      <vt:lpstr>Facet</vt:lpstr>
      <vt:lpstr>Office Theme</vt:lpstr>
      <vt:lpstr>My CV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CV</dc:title>
  <dc:creator>Language Lab</dc:creator>
  <cp:lastModifiedBy>Doniel Tripura</cp:lastModifiedBy>
  <cp:revision>23</cp:revision>
  <dcterms:created xsi:type="dcterms:W3CDTF">2024-02-05T05:36:41Z</dcterms:created>
  <dcterms:modified xsi:type="dcterms:W3CDTF">2024-02-18T12:43:03Z</dcterms:modified>
</cp:coreProperties>
</file>