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0" r:id="rId4"/>
    <p:sldId id="259" r:id="rId5"/>
    <p:sldId id="261" r:id="rId6"/>
    <p:sldId id="266" r:id="rId7"/>
    <p:sldId id="258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4930-ECEC-4491-B7CA-91D38E9CF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8D7C-ADA5-400E-A228-8274D423F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022C-F3F6-4595-A654-263234E3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C1B0-CD0A-440B-A707-1A41DFDE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167D-167B-4597-B82F-75CD9BA3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2C25-7D7D-4896-BA1C-8E8EC61F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001C7-6595-4A15-8447-2B8284CB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F450-094E-4F16-BFFE-23B640D6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9BBC-22F5-4DC2-9BED-93369B73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6592-F3CE-4157-BF28-E750CB71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30283-3B4E-4D30-AF9C-E4CB24304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A49D4-A26B-4CFF-A7F5-41434C257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39D7-FC97-46DA-9C9B-3993F755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DAF3-5372-436E-A34F-6888D0CB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9B37-2660-47DD-9D74-E558810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46AB-F5E2-499A-B3BA-AD7EBAD1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C41F-A7DC-4149-90DA-EDD4F6D5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3118-6FE5-4CCF-8873-798B6E2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AD25-6A0E-4089-8980-CC555B44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31C6-DCDB-4F39-B3A5-AFE88936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3051-691F-4A94-8F35-4AE26269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536F-A09E-45C5-8890-E39DD817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AAD-0048-49D9-87EF-4440F7CD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FBCF-4DEF-446A-AFE8-FA3076F9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F3B6-F842-44D6-B9D5-A581FF6F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B34-E60D-4176-A735-85E47E14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DFA2-42AE-4AA6-A1F9-C6A8264EE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C691B-2E5E-4627-B9D1-EF0812EB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892E2-B17D-4F8B-9E6A-389D5E55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7120-3C6C-435A-A030-B5F3543C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D139-C822-4F19-9935-A2F217AE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D32A-4902-454C-B0F8-4EFA1746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ADE1-F115-4200-8A0B-5439F0E1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28E5A-C126-4A2B-BFB8-29C1A0B7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73219-478F-4EE7-829A-1BB2EBEE6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FE6D2-8FAB-4972-BC15-D0B705FF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DB42-A750-4749-BD27-9DD4A5AF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C4FB0-6192-4E8A-9B91-F4ED8B1E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663A3-F266-4466-9D9D-90197FDF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72F4-F2E0-47EE-868E-8BDE5BB0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853E-4796-431E-BD57-43B4BA32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88E26-5878-46D3-BA58-5003D5AC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77E8-752D-4E0F-9736-D66AB76F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367ED-B10E-47FB-BA80-8F3694B0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A4C70-1307-4A72-85D1-A05EB8D5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38F3-D609-4D1F-A9E9-3D003E55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03EA-D569-46E7-BFB9-9E4CAC7A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4CBF-4E94-457E-ACF9-CEE523CE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8B48-105B-4AD2-850A-A45430595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7460-7B40-49BB-ABB1-D8FFA882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7C792-6212-41C4-B72B-19A70BD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B12D-DB12-435D-93F7-B868DDE0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F2AB-6387-4B8A-8353-7C0A4186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B6571-C2C7-48FB-BFAE-7808EEDF6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8C06-0415-4A83-A21D-43075BD4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2017-B3E6-45B3-BD1C-D7E4D807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2D201-5D01-4C16-98F8-613B00AF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B6E4C-0089-4C20-A6A9-C6DE134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8DAA1-B914-44EA-9457-2A1017FC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6FEA8-84A8-46AD-843C-D58F6DBA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C15A-F974-48C3-82C8-497C55E3F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3D3F-1118-43C7-8F1A-675642A92014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20F7-BB18-4B50-860E-23C856EF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8C09-952B-4474-8536-7C8121B7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BAED-EDA2-490C-85C5-AFA3C9C4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DF3E-B95B-42E5-B2FD-4D917E0E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A7D8-BAF1-4ED5-8635-488CAFE9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generations</a:t>
            </a:r>
          </a:p>
          <a:p>
            <a:pPr lvl="1"/>
            <a:r>
              <a:rPr lang="en-US" dirty="0"/>
              <a:t>Vacuum tube</a:t>
            </a:r>
          </a:p>
          <a:p>
            <a:pPr lvl="1"/>
            <a:r>
              <a:rPr lang="en-US" dirty="0"/>
              <a:t>Transistor</a:t>
            </a:r>
          </a:p>
          <a:p>
            <a:pPr lvl="1"/>
            <a:r>
              <a:rPr lang="en-US" dirty="0"/>
              <a:t>IC</a:t>
            </a:r>
          </a:p>
          <a:p>
            <a:pPr lvl="1"/>
            <a:r>
              <a:rPr lang="en-US" dirty="0"/>
              <a:t>Microprocessor</a:t>
            </a:r>
          </a:p>
          <a:p>
            <a:pPr lvl="1"/>
            <a:r>
              <a:rPr lang="en-US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71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259B-583D-414E-AF56-87248352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6BA5C-BBD7-40F8-B50C-E9CBAAF21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2139156"/>
            <a:ext cx="5267325" cy="3724275"/>
          </a:xfrm>
        </p:spPr>
      </p:pic>
    </p:spTree>
    <p:extLst>
      <p:ext uri="{BB962C8B-B14F-4D97-AF65-F5344CB8AC3E}">
        <p14:creationId xmlns:p14="http://schemas.microsoft.com/office/powerpoint/2010/main" val="26785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B933-8859-4007-AB92-1BD61735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0DBF-FCB6-4335-9BD8-79996A7F5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2" t="7896" r="30752" b="11068"/>
          <a:stretch/>
        </p:blipFill>
        <p:spPr>
          <a:xfrm>
            <a:off x="3879542" y="1968878"/>
            <a:ext cx="4740141" cy="40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6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E3A3-FEB7-4467-9828-11D4C71B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Need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4C4BA-D4ED-4496-9830-D6AC24164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22" t="6806" r="16451" b="19950"/>
          <a:stretch/>
        </p:blipFill>
        <p:spPr>
          <a:xfrm>
            <a:off x="3355759" y="2201662"/>
            <a:ext cx="4767309" cy="3187084"/>
          </a:xfrm>
        </p:spPr>
      </p:pic>
    </p:spTree>
    <p:extLst>
      <p:ext uri="{BB962C8B-B14F-4D97-AF65-F5344CB8AC3E}">
        <p14:creationId xmlns:p14="http://schemas.microsoft.com/office/powerpoint/2010/main" val="144248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04D0-D465-4F78-9665-A0FA713A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67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9970-0666-4CA1-B3D2-1412654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B1B8DE-06D7-4B56-BAB8-D6DECE27C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215356"/>
            <a:ext cx="4972050" cy="3571875"/>
          </a:xfrm>
        </p:spPr>
      </p:pic>
    </p:spTree>
    <p:extLst>
      <p:ext uri="{BB962C8B-B14F-4D97-AF65-F5344CB8AC3E}">
        <p14:creationId xmlns:p14="http://schemas.microsoft.com/office/powerpoint/2010/main" val="37306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8704-8FC3-4F30-BF76-979B48D9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CFCC-370B-4BEE-804A-36631D00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in 1965</a:t>
            </a:r>
          </a:p>
          <a:p>
            <a:pPr lvl="1"/>
            <a:r>
              <a:rPr lang="en-US" dirty="0"/>
              <a:t>Components in IC will be double every years</a:t>
            </a:r>
          </a:p>
          <a:p>
            <a:r>
              <a:rPr lang="en-US" dirty="0"/>
              <a:t>Modified in 1975</a:t>
            </a:r>
          </a:p>
          <a:p>
            <a:pPr lvl="1"/>
            <a:r>
              <a:rPr lang="en-US" dirty="0"/>
              <a:t>Components density would double every 18 months</a:t>
            </a:r>
          </a:p>
        </p:txBody>
      </p:sp>
    </p:spTree>
    <p:extLst>
      <p:ext uri="{BB962C8B-B14F-4D97-AF65-F5344CB8AC3E}">
        <p14:creationId xmlns:p14="http://schemas.microsoft.com/office/powerpoint/2010/main" val="19697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62C5-89F0-488C-838E-AD448E1B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7B6BD-D77B-44AD-BC5C-9171D8E12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44" y="1945189"/>
            <a:ext cx="6214512" cy="4351338"/>
          </a:xfrm>
        </p:spPr>
      </p:pic>
    </p:spTree>
    <p:extLst>
      <p:ext uri="{BB962C8B-B14F-4D97-AF65-F5344CB8AC3E}">
        <p14:creationId xmlns:p14="http://schemas.microsoft.com/office/powerpoint/2010/main" val="348118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C7F4-FEEA-4A64-9A21-B3EFBEA9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C8A50-C832-48A1-AFA3-19EEA1A35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9" y="1979721"/>
            <a:ext cx="4972050" cy="3571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F4E6E-5C53-436C-A38D-427DE8D7B258}"/>
              </a:ext>
            </a:extLst>
          </p:cNvPr>
          <p:cNvSpPr txBox="1"/>
          <p:nvPr/>
        </p:nvSpPr>
        <p:spPr>
          <a:xfrm>
            <a:off x="994298" y="1979721"/>
            <a:ext cx="59036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1971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4004 a 4 bit microprocessor developed by Intel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Microprocessor – CPU on a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1976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8048 -  first microcontroller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microcontroller- everything put together on a chip</a:t>
            </a:r>
          </a:p>
        </p:txBody>
      </p:sp>
    </p:spTree>
    <p:extLst>
      <p:ext uri="{BB962C8B-B14F-4D97-AF65-F5344CB8AC3E}">
        <p14:creationId xmlns:p14="http://schemas.microsoft.com/office/powerpoint/2010/main" val="201559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69FF-E097-4482-9FB3-11C77037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vs Microcontroller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4C181-8711-4376-AB88-20A32E079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2" t="45567" r="16553" b="3457"/>
          <a:stretch/>
        </p:blipFill>
        <p:spPr>
          <a:xfrm>
            <a:off x="2796465" y="2253340"/>
            <a:ext cx="7111013" cy="34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293F-E6EF-4B1C-823D-98FA4ABD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63CCB-54C6-49B4-A423-9E428255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48" y="1852258"/>
            <a:ext cx="5740219" cy="4351338"/>
          </a:xfrm>
        </p:spPr>
      </p:pic>
    </p:spTree>
    <p:extLst>
      <p:ext uri="{BB962C8B-B14F-4D97-AF65-F5344CB8AC3E}">
        <p14:creationId xmlns:p14="http://schemas.microsoft.com/office/powerpoint/2010/main" val="305429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9BE4-2480-493B-AD85-C0122863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Reduction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031AC-9663-49D5-AA7B-E456AD373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80" y="1825625"/>
            <a:ext cx="6156040" cy="4351338"/>
          </a:xfrm>
        </p:spPr>
      </p:pic>
    </p:spTree>
    <p:extLst>
      <p:ext uri="{BB962C8B-B14F-4D97-AF65-F5344CB8AC3E}">
        <p14:creationId xmlns:p14="http://schemas.microsoft.com/office/powerpoint/2010/main" val="151424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6960-C18D-4372-BADB-8D55B76B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A06A5-B7A7-4876-AF23-844A525F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96" y="1825625"/>
            <a:ext cx="6378208" cy="4351338"/>
          </a:xfrm>
        </p:spPr>
      </p:pic>
    </p:spTree>
    <p:extLst>
      <p:ext uri="{BB962C8B-B14F-4D97-AF65-F5344CB8AC3E}">
        <p14:creationId xmlns:p14="http://schemas.microsoft.com/office/powerpoint/2010/main" val="83218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Generation</vt:lpstr>
      <vt:lpstr>Background</vt:lpstr>
      <vt:lpstr>Moore’s Law</vt:lpstr>
      <vt:lpstr>Moore’s Law</vt:lpstr>
      <vt:lpstr>History</vt:lpstr>
      <vt:lpstr>Microprocessor vs Microcontroller</vt:lpstr>
      <vt:lpstr>Evolution</vt:lpstr>
      <vt:lpstr>Cost Reduction</vt:lpstr>
      <vt:lpstr>Evolution Tree</vt:lpstr>
      <vt:lpstr>Applications</vt:lpstr>
      <vt:lpstr>Typical Features</vt:lpstr>
      <vt:lpstr>Educational Need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Mutaleb Hossen Manik</dc:creator>
  <cp:lastModifiedBy>Motaleb Hossen Manik</cp:lastModifiedBy>
  <cp:revision>42</cp:revision>
  <dcterms:created xsi:type="dcterms:W3CDTF">2020-12-21T02:06:30Z</dcterms:created>
  <dcterms:modified xsi:type="dcterms:W3CDTF">2022-09-13T16:08:14Z</dcterms:modified>
</cp:coreProperties>
</file>