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D06C08-8235-4F4D-9BF8-330E944DBA8E}">
          <p14:sldIdLst>
            <p14:sldId id="256"/>
            <p14:sldId id="257"/>
            <p14:sldId id="258"/>
            <p14:sldId id="259"/>
            <p14:sldId id="264"/>
            <p14:sldId id="265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4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3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14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2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02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2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5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A5E6-67A5-455F-B742-EA806CBAC63D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9C61-7419-4529-B903-7810A55AC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t="6151" r="9511" b="28301"/>
          <a:stretch/>
        </p:blipFill>
        <p:spPr>
          <a:xfrm>
            <a:off x="1105470" y="204716"/>
            <a:ext cx="9648966" cy="5895833"/>
          </a:xfrm>
        </p:spPr>
      </p:pic>
    </p:spTree>
    <p:extLst>
      <p:ext uri="{BB962C8B-B14F-4D97-AF65-F5344CB8AC3E}">
        <p14:creationId xmlns:p14="http://schemas.microsoft.com/office/powerpoint/2010/main" val="31742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kinds of languages that a Microprocessor Understands?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9588690" cy="5032375"/>
          </a:xfrm>
        </p:spPr>
      </p:pic>
    </p:spTree>
    <p:extLst>
      <p:ext uri="{BB962C8B-B14F-4D97-AF65-F5344CB8AC3E}">
        <p14:creationId xmlns:p14="http://schemas.microsoft.com/office/powerpoint/2010/main" val="43011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" y="1842448"/>
            <a:ext cx="9921922" cy="4722125"/>
          </a:xfrm>
        </p:spPr>
      </p:pic>
    </p:spTree>
    <p:extLst>
      <p:ext uri="{BB962C8B-B14F-4D97-AF65-F5344CB8AC3E}">
        <p14:creationId xmlns:p14="http://schemas.microsoft.com/office/powerpoint/2010/main" val="40012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Microprocessor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37" y="1967960"/>
            <a:ext cx="9526138" cy="4890040"/>
          </a:xfrm>
        </p:spPr>
      </p:pic>
    </p:spTree>
    <p:extLst>
      <p:ext uri="{BB962C8B-B14F-4D97-AF65-F5344CB8AC3E}">
        <p14:creationId xmlns:p14="http://schemas.microsoft.com/office/powerpoint/2010/main" val="131858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4004 Microprocessor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75" y="1825625"/>
            <a:ext cx="9143999" cy="4351338"/>
          </a:xfrm>
        </p:spPr>
      </p:pic>
    </p:spTree>
    <p:extLst>
      <p:ext uri="{BB962C8B-B14F-4D97-AF65-F5344CB8AC3E}">
        <p14:creationId xmlns:p14="http://schemas.microsoft.com/office/powerpoint/2010/main" val="285666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834" y="1844151"/>
            <a:ext cx="8091214" cy="48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2067960"/>
            <a:ext cx="9136797" cy="4482965"/>
          </a:xfrm>
        </p:spPr>
      </p:pic>
    </p:spTree>
    <p:extLst>
      <p:ext uri="{BB962C8B-B14F-4D97-AF65-F5344CB8AC3E}">
        <p14:creationId xmlns:p14="http://schemas.microsoft.com/office/powerpoint/2010/main" val="389503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a Computing System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6" y="1825624"/>
            <a:ext cx="8734567" cy="4916369"/>
          </a:xfrm>
        </p:spPr>
      </p:pic>
    </p:spTree>
    <p:extLst>
      <p:ext uri="{BB962C8B-B14F-4D97-AF65-F5344CB8AC3E}">
        <p14:creationId xmlns:p14="http://schemas.microsoft.com/office/powerpoint/2010/main" val="348426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Microprocessor Connect to the external world?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0" y="1825624"/>
            <a:ext cx="10985310" cy="5032375"/>
          </a:xfrm>
        </p:spPr>
      </p:pic>
    </p:spTree>
    <p:extLst>
      <p:ext uri="{BB962C8B-B14F-4D97-AF65-F5344CB8AC3E}">
        <p14:creationId xmlns:p14="http://schemas.microsoft.com/office/powerpoint/2010/main" val="31900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kinds of languages that a Microprocessor Understands?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1825624"/>
            <a:ext cx="9362364" cy="5032375"/>
          </a:xfrm>
        </p:spPr>
      </p:pic>
    </p:spTree>
    <p:extLst>
      <p:ext uri="{BB962C8B-B14F-4D97-AF65-F5344CB8AC3E}">
        <p14:creationId xmlns:p14="http://schemas.microsoft.com/office/powerpoint/2010/main" val="110853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45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Microprocessors</vt:lpstr>
      <vt:lpstr>Intel Microprocessor</vt:lpstr>
      <vt:lpstr>Intel 4004 Microprocessor</vt:lpstr>
      <vt:lpstr>Microprocessors </vt:lpstr>
      <vt:lpstr>Microprocessors</vt:lpstr>
      <vt:lpstr>Component of a Computing System</vt:lpstr>
      <vt:lpstr>How does the Microprocessor Connect to the external world?</vt:lpstr>
      <vt:lpstr>What are the kinds of languages that a Microprocessor Understands?</vt:lpstr>
      <vt:lpstr>What are the kinds of languages that a Microprocessor Understands?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saifuddin Mahmud</dc:creator>
  <cp:lastModifiedBy>saifuddin Mahmud</cp:lastModifiedBy>
  <cp:revision>19</cp:revision>
  <dcterms:created xsi:type="dcterms:W3CDTF">2017-09-12T13:37:54Z</dcterms:created>
  <dcterms:modified xsi:type="dcterms:W3CDTF">2017-09-13T03:53:41Z</dcterms:modified>
</cp:coreProperties>
</file>