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CSE 3110</a:t>
            </a:r>
            <a:br>
              <a:rPr lang="en-US" smtClean="0"/>
            </a:br>
            <a:r>
              <a:rPr lang="en-US" smtClean="0"/>
              <a:t>Database Systems Lab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Start with the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User Creation</a:t>
            </a:r>
          </a:p>
          <a:p>
            <a:r>
              <a:rPr lang="en-US" dirty="0" smtClean="0"/>
              <a:t>Granting privileges</a:t>
            </a:r>
          </a:p>
          <a:p>
            <a:r>
              <a:rPr lang="en-US" dirty="0" smtClean="0"/>
              <a:t>Creating table</a:t>
            </a:r>
          </a:p>
          <a:p>
            <a:r>
              <a:rPr lang="en-US" dirty="0" smtClean="0"/>
              <a:t>Inserting </a:t>
            </a:r>
            <a:r>
              <a:rPr lang="en-US" smtClean="0"/>
              <a:t>data into table</a:t>
            </a:r>
            <a:endParaRPr lang="en-US" dirty="0" smtClean="0"/>
          </a:p>
          <a:p>
            <a:r>
              <a:rPr lang="en-US" dirty="0" smtClean="0"/>
              <a:t>View Table descriptions</a:t>
            </a:r>
          </a:p>
          <a:p>
            <a:r>
              <a:rPr lang="en-US" dirty="0" smtClean="0"/>
              <a:t>View table data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762000"/>
          </a:xfrm>
        </p:spPr>
        <p:txBody>
          <a:bodyPr/>
          <a:lstStyle/>
          <a:p>
            <a:r>
              <a:rPr lang="en-US" dirty="0" smtClean="0"/>
              <a:t>Your First Database Lab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DataBase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3093720"/>
          </a:xfrm>
        </p:spPr>
        <p:txBody>
          <a:bodyPr/>
          <a:lstStyle/>
          <a:p>
            <a:r>
              <a:rPr lang="en-US" dirty="0" smtClean="0"/>
              <a:t>What name suggest…</a:t>
            </a:r>
          </a:p>
          <a:p>
            <a:pPr lvl="1"/>
            <a:r>
              <a:rPr lang="en-US" dirty="0" smtClean="0"/>
              <a:t>Data + Base</a:t>
            </a:r>
            <a:r>
              <a:rPr lang="en-US" smtClean="0"/>
              <a:t>= </a:t>
            </a:r>
            <a:r>
              <a:rPr lang="en-US" smtClean="0"/>
              <a:t>Database</a:t>
            </a:r>
            <a:endParaRPr lang="en-US" dirty="0" smtClean="0"/>
          </a:p>
          <a:p>
            <a:pPr lvl="1"/>
            <a:r>
              <a:rPr lang="en-US" dirty="0" smtClean="0"/>
              <a:t>Data means raw information</a:t>
            </a:r>
          </a:p>
          <a:p>
            <a:pPr lvl="1"/>
            <a:r>
              <a:rPr lang="en-US" dirty="0" smtClean="0"/>
              <a:t>Base means holding place/storage area</a:t>
            </a:r>
          </a:p>
          <a:p>
            <a:pPr lvl="1"/>
            <a:r>
              <a:rPr lang="en-US" dirty="0" smtClean="0"/>
              <a:t>Database is a store house of raw information. So simple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371600"/>
            <a:ext cx="228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database to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3276600" cy="2788920"/>
          </a:xfrm>
        </p:spPr>
        <p:txBody>
          <a:bodyPr/>
          <a:lstStyle/>
          <a:p>
            <a:r>
              <a:rPr lang="en-US" dirty="0" smtClean="0"/>
              <a:t>Database allows  manage your information in a organized and secure way.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981200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is abstract concept. So what implements database??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Database Management Systems (DBMS)</a:t>
            </a:r>
          </a:p>
          <a:p>
            <a:r>
              <a:rPr lang="en-US" dirty="0" smtClean="0"/>
              <a:t>A software tool that implement the concept of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popular DBMS available till now??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2362200" cy="3550920"/>
          </a:xfrm>
        </p:spPr>
        <p:txBody>
          <a:bodyPr/>
          <a:lstStyle/>
          <a:p>
            <a:r>
              <a:rPr lang="en-US" dirty="0" smtClean="0"/>
              <a:t>DB2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Sybase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990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105400"/>
            <a:ext cx="1676400" cy="145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462933">
            <a:off x="3733799" y="1981201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5778" y="5257800"/>
            <a:ext cx="209822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which one is our Choice??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is none other than the one and only   </a:t>
            </a:r>
            <a:r>
              <a:rPr lang="en-US" dirty="0" err="1" smtClean="0"/>
              <a:t>Mr</a:t>
            </a:r>
            <a:r>
              <a:rPr lang="en-US" dirty="0" err="1" smtClean="0">
                <a:solidFill>
                  <a:srgbClr val="7030A0"/>
                </a:solidFill>
              </a:rPr>
              <a:t>.Oracle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Oracle is someone legendary who foresee the future.</a:t>
            </a:r>
            <a:endParaRPr lang="en-US" dirty="0"/>
          </a:p>
        </p:txBody>
      </p:sp>
      <p:pic>
        <p:nvPicPr>
          <p:cNvPr id="1026" name="Picture 2" descr="E:\Lecture\DataBase\Orac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00500"/>
            <a:ext cx="762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 Why Oracle???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5257800" cy="33223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world’s top 10 banks run Oracle applications</a:t>
            </a:r>
          </a:p>
          <a:p>
            <a:r>
              <a:rPr lang="en-US" sz="2000" dirty="0" smtClean="0"/>
              <a:t>Efficient recovery from human errors .</a:t>
            </a:r>
          </a:p>
          <a:p>
            <a:r>
              <a:rPr lang="en-US" sz="2000" dirty="0" smtClean="0"/>
              <a:t> Faster database recovery</a:t>
            </a:r>
          </a:p>
          <a:p>
            <a:r>
              <a:rPr lang="en-US" sz="2000" dirty="0" smtClean="0"/>
              <a:t>Atomicity</a:t>
            </a:r>
          </a:p>
          <a:p>
            <a:r>
              <a:rPr lang="en-US" sz="2000" dirty="0" smtClean="0"/>
              <a:t>Consistency </a:t>
            </a:r>
          </a:p>
          <a:p>
            <a:r>
              <a:rPr lang="en-US" sz="2000" dirty="0" smtClean="0"/>
              <a:t>Isolation</a:t>
            </a:r>
          </a:p>
          <a:p>
            <a:r>
              <a:rPr lang="en-US" sz="2000" dirty="0" smtClean="0"/>
              <a:t>Durability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62000"/>
            <a:ext cx="3352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514600"/>
            <a:ext cx="2971800" cy="2712720"/>
          </a:xfrm>
        </p:spPr>
        <p:txBody>
          <a:bodyPr>
            <a:norm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Schema </a:t>
            </a:r>
          </a:p>
          <a:p>
            <a:r>
              <a:rPr lang="en-US" dirty="0" smtClean="0"/>
              <a:t>DBA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Row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6600" y="2438400"/>
            <a:ext cx="2819400" cy="2819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163</TotalTime>
  <Words>187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CSE 3110 Database Systems Lab </vt:lpstr>
      <vt:lpstr>Your First Database Lab </vt:lpstr>
      <vt:lpstr>What is DataBase???</vt:lpstr>
      <vt:lpstr>So why database to study?</vt:lpstr>
      <vt:lpstr>Database is abstract concept. So what implements database??</vt:lpstr>
      <vt:lpstr>What are the popular DBMS available till now??</vt:lpstr>
      <vt:lpstr>So which one is our Choice??</vt:lpstr>
      <vt:lpstr> so Why Oracle???</vt:lpstr>
      <vt:lpstr>Some Terminologies</vt:lpstr>
      <vt:lpstr>Let us Start with the Oracle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AfterNoon </dc:title>
  <dc:creator>Extraxtor</dc:creator>
  <cp:lastModifiedBy>K.M.Azharul Hasan</cp:lastModifiedBy>
  <cp:revision>40</cp:revision>
  <dcterms:created xsi:type="dcterms:W3CDTF">2006-08-16T00:00:00Z</dcterms:created>
  <dcterms:modified xsi:type="dcterms:W3CDTF">2015-04-26T06:31:57Z</dcterms:modified>
</cp:coreProperties>
</file>