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3212</a:t>
            </a:r>
            <a:br>
              <a:rPr lang="en-US" dirty="0" smtClean="0"/>
            </a:br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flex programs</a:t>
            </a:r>
          </a:p>
          <a:p>
            <a:r>
              <a:rPr lang="en-US" dirty="0" smtClean="0"/>
              <a:t> Follow practice programs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days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in flex to </a:t>
            </a:r>
          </a:p>
          <a:p>
            <a:pPr lvl="1"/>
            <a:r>
              <a:rPr lang="en-US" dirty="0" smtClean="0"/>
              <a:t>detect single line and multiline comment in a file</a:t>
            </a:r>
          </a:p>
          <a:p>
            <a:pPr lvl="1"/>
            <a:r>
              <a:rPr lang="en-US" dirty="0" smtClean="0"/>
              <a:t>an address of the form </a:t>
            </a:r>
          </a:p>
          <a:p>
            <a:pPr lvl="1">
              <a:buNone/>
            </a:pPr>
            <a:r>
              <a:rPr lang="en-US" dirty="0" smtClean="0"/>
              <a:t>		“</a:t>
            </a:r>
            <a:r>
              <a:rPr lang="en-US" dirty="0" err="1" smtClean="0"/>
              <a:t>Mujgunni</a:t>
            </a:r>
            <a:r>
              <a:rPr lang="en-US" dirty="0" smtClean="0"/>
              <a:t> R/A, KHULNA-9000, “</a:t>
            </a:r>
          </a:p>
          <a:p>
            <a:pPr lvl="1"/>
            <a:r>
              <a:rPr lang="en-US" dirty="0" smtClean="0"/>
              <a:t>  detect alternative zeros and ones</a:t>
            </a:r>
          </a:p>
          <a:p>
            <a:pPr lvl="1"/>
            <a:r>
              <a:rPr lang="en-US" dirty="0" smtClean="0"/>
              <a:t>Odd number  of 0’s and even no. of 1’s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Flex work: </a:t>
            </a:r>
            <a:br>
              <a:rPr lang="en-US" dirty="0" smtClean="0"/>
            </a:br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in flex to tokenize a source file</a:t>
            </a:r>
          </a:p>
          <a:p>
            <a:r>
              <a:rPr lang="en-US" dirty="0" smtClean="0"/>
              <a:t>Design the syntax of your programming language (a source file ) using your own syntax idea.</a:t>
            </a:r>
          </a:p>
          <a:p>
            <a:pPr lvl="1"/>
            <a:r>
              <a:rPr lang="en-US" dirty="0" smtClean="0"/>
              <a:t>Use the operations and symbols as u like </a:t>
            </a:r>
          </a:p>
          <a:p>
            <a:pPr lvl="1"/>
            <a:r>
              <a:rPr lang="en-US" dirty="0" smtClean="0"/>
              <a:t>Design your ID and TYPE as you like</a:t>
            </a:r>
          </a:p>
          <a:p>
            <a:pPr lvl="1"/>
            <a:r>
              <a:rPr lang="en-US" dirty="0" smtClean="0"/>
              <a:t>Design your Loop, directives, statements etc</a:t>
            </a:r>
          </a:p>
          <a:p>
            <a:pPr lvl="1"/>
            <a:r>
              <a:rPr lang="en-US" dirty="0" smtClean="0"/>
              <a:t>Detect the single line and multiple line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report including</a:t>
            </a:r>
          </a:p>
          <a:p>
            <a:pPr lvl="1"/>
            <a:r>
              <a:rPr lang="en-US" dirty="0" smtClean="0"/>
              <a:t>ID and Type design</a:t>
            </a:r>
          </a:p>
          <a:p>
            <a:pPr lvl="1"/>
            <a:r>
              <a:rPr lang="en-US" dirty="0" smtClean="0"/>
              <a:t>Operator handling</a:t>
            </a:r>
          </a:p>
          <a:p>
            <a:pPr lvl="1"/>
            <a:r>
              <a:rPr lang="en-US" dirty="0" smtClean="0"/>
              <a:t> Loop and directives</a:t>
            </a:r>
          </a:p>
          <a:p>
            <a:pPr lvl="1"/>
            <a:r>
              <a:rPr lang="en-US" dirty="0" smtClean="0"/>
              <a:t>Source file</a:t>
            </a:r>
          </a:p>
          <a:p>
            <a:pPr lvl="1"/>
            <a:r>
              <a:rPr lang="en-US" dirty="0" smtClean="0"/>
              <a:t>Flex (.l) file</a:t>
            </a:r>
          </a:p>
          <a:p>
            <a:pPr lvl="1"/>
            <a:r>
              <a:rPr lang="en-US" dirty="0" smtClean="0"/>
              <a:t>Show sample output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CSE 3212 LAB 2</vt:lpstr>
      <vt:lpstr>Flex </vt:lpstr>
      <vt:lpstr>To days work </vt:lpstr>
      <vt:lpstr>Flex work:  Lab Assignment</vt:lpstr>
      <vt:lpstr>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3212 LAB 2</dc:title>
  <dc:creator>K.M.Azharul Hasan</dc:creator>
  <cp:lastModifiedBy>pc</cp:lastModifiedBy>
  <cp:revision>9</cp:revision>
  <dcterms:created xsi:type="dcterms:W3CDTF">2006-08-16T00:00:00Z</dcterms:created>
  <dcterms:modified xsi:type="dcterms:W3CDTF">2023-09-12T08:35:35Z</dcterms:modified>
</cp:coreProperties>
</file>