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0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9C077F-C95C-4B9E-8A87-712235FCC3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939AA0-8193-4E54-BC1E-BA2EA559F6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4967-1D01-BB67-CA47-96CD42F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231" y="622168"/>
            <a:ext cx="9144000" cy="14234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Mobile Computing Laboratory</a:t>
            </a:r>
            <a:br>
              <a:rPr lang="en-US" sz="5400" b="1" dirty="0"/>
            </a:br>
            <a:r>
              <a:rPr lang="en-US" sz="5400" b="1" dirty="0"/>
              <a:t>CSE 3218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9C2-D5C2-76EC-49E7-2FDC1D22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745" y="2290712"/>
            <a:ext cx="9144000" cy="11382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Title: Daily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FD3B5-53CA-857A-E4C3-7B0CF5DD6637}"/>
              </a:ext>
            </a:extLst>
          </p:cNvPr>
          <p:cNvSpPr txBox="1"/>
          <p:nvPr/>
        </p:nvSpPr>
        <p:spPr>
          <a:xfrm>
            <a:off x="2894029" y="3780148"/>
            <a:ext cx="6759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Presented By:</a:t>
            </a:r>
          </a:p>
          <a:p>
            <a:pPr algn="ctr"/>
            <a:r>
              <a:rPr lang="en-US" sz="2000" dirty="0"/>
              <a:t>Abu </a:t>
            </a:r>
            <a:r>
              <a:rPr lang="en-US" sz="2000" dirty="0" err="1"/>
              <a:t>Buckker</a:t>
            </a:r>
            <a:r>
              <a:rPr lang="en-US" sz="2000" dirty="0"/>
              <a:t> Siddiq Labib (1907108)</a:t>
            </a:r>
          </a:p>
          <a:p>
            <a:pPr algn="ctr"/>
            <a:r>
              <a:rPr lang="en-US" sz="2000" dirty="0"/>
              <a:t>Md </a:t>
            </a:r>
            <a:r>
              <a:rPr lang="en-US" sz="2000" dirty="0" err="1"/>
              <a:t>Sumon</a:t>
            </a:r>
            <a:r>
              <a:rPr lang="en-US" sz="2000" dirty="0"/>
              <a:t> Hossain (1907109)</a:t>
            </a:r>
          </a:p>
          <a:p>
            <a:pPr algn="ctr"/>
            <a:r>
              <a:rPr lang="en-US" sz="2000" dirty="0"/>
              <a:t>Wasif </a:t>
            </a:r>
            <a:r>
              <a:rPr lang="en-US" sz="2000" dirty="0" err="1"/>
              <a:t>Zahin</a:t>
            </a:r>
            <a:r>
              <a:rPr lang="en-US" sz="2000" dirty="0"/>
              <a:t> (1907112)</a:t>
            </a:r>
          </a:p>
          <a:p>
            <a:pPr algn="ctr"/>
            <a:r>
              <a:rPr lang="en-US" sz="2000" dirty="0" err="1"/>
              <a:t>Biduyt</a:t>
            </a:r>
            <a:r>
              <a:rPr lang="en-US" sz="2000" dirty="0"/>
              <a:t> Das (1907118)</a:t>
            </a:r>
          </a:p>
          <a:p>
            <a:pPr algn="ctr"/>
            <a:r>
              <a:rPr lang="en-US" sz="2000" dirty="0"/>
              <a:t>Doniel Tripura (1907121)</a:t>
            </a:r>
          </a:p>
        </p:txBody>
      </p:sp>
    </p:spTree>
    <p:extLst>
      <p:ext uri="{BB962C8B-B14F-4D97-AF65-F5344CB8AC3E}">
        <p14:creationId xmlns:p14="http://schemas.microsoft.com/office/powerpoint/2010/main" val="171909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28874-46A0-869E-D880-7FA9E87A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201" y="452485"/>
            <a:ext cx="2694130" cy="59073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74D339-FE28-B528-0CAC-46BCF5E6D434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836047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Add New Recipe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6749-EED4-1E5D-5AEE-6EA9BB829C80}"/>
              </a:ext>
            </a:extLst>
          </p:cNvPr>
          <p:cNvSpPr txBox="1"/>
          <p:nvPr/>
        </p:nvSpPr>
        <p:spPr>
          <a:xfrm>
            <a:off x="844062" y="1916723"/>
            <a:ext cx="594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can share his/her own recipe with others.</a:t>
            </a:r>
          </a:p>
        </p:txBody>
      </p:sp>
    </p:spTree>
    <p:extLst>
      <p:ext uri="{BB962C8B-B14F-4D97-AF65-F5344CB8AC3E}">
        <p14:creationId xmlns:p14="http://schemas.microsoft.com/office/powerpoint/2010/main" val="25086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74D339-FE28-B528-0CAC-46BCF5E6D434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836047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Check Out Ranking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6749-EED4-1E5D-5AEE-6EA9BB829C80}"/>
              </a:ext>
            </a:extLst>
          </p:cNvPr>
          <p:cNvSpPr txBox="1"/>
          <p:nvPr/>
        </p:nvSpPr>
        <p:spPr>
          <a:xfrm>
            <a:off x="844062" y="1916723"/>
            <a:ext cx="594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out your ranking.</a:t>
            </a:r>
          </a:p>
          <a:p>
            <a:endParaRPr lang="en-US" sz="2400" dirty="0"/>
          </a:p>
          <a:p>
            <a:r>
              <a:rPr lang="en-US" sz="2400" dirty="0"/>
              <a:t>Meet the </a:t>
            </a:r>
            <a:r>
              <a:rPr lang="en-US" sz="2400" b="1" dirty="0"/>
              <a:t>chef of the day!</a:t>
            </a:r>
          </a:p>
          <a:p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7FB22-BE24-3F44-FAC7-161C506A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46" y="339365"/>
            <a:ext cx="2654819" cy="58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98CAE-16DB-74C3-5CF5-716EA43A3008}"/>
              </a:ext>
            </a:extLst>
          </p:cNvPr>
          <p:cNvSpPr txBox="1"/>
          <p:nvPr/>
        </p:nvSpPr>
        <p:spPr>
          <a:xfrm>
            <a:off x="844062" y="5164761"/>
            <a:ext cx="8327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Chef rating= k*(0.8*Avg Rating of recipes+0.2*No of Total Recipe)</a:t>
            </a:r>
          </a:p>
          <a:p>
            <a:r>
              <a:rPr lang="en-US" sz="2400" dirty="0"/>
              <a:t>K= chef constant=200</a:t>
            </a:r>
          </a:p>
        </p:txBody>
      </p:sp>
    </p:spTree>
    <p:extLst>
      <p:ext uri="{BB962C8B-B14F-4D97-AF65-F5344CB8AC3E}">
        <p14:creationId xmlns:p14="http://schemas.microsoft.com/office/powerpoint/2010/main" val="128843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6D56B-07FC-8D05-7C1D-907158BCA2F4}"/>
              </a:ext>
            </a:extLst>
          </p:cNvPr>
          <p:cNvSpPr txBox="1"/>
          <p:nvPr/>
        </p:nvSpPr>
        <p:spPr>
          <a:xfrm>
            <a:off x="3367454" y="2716823"/>
            <a:ext cx="5583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774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10C726-443A-9B76-EF6D-A86702E72068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044857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3FFA0-2BF4-D39C-6CAB-7F2E57C22308}"/>
              </a:ext>
            </a:extLst>
          </p:cNvPr>
          <p:cNvSpPr txBox="1"/>
          <p:nvPr/>
        </p:nvSpPr>
        <p:spPr>
          <a:xfrm>
            <a:off x="886119" y="2224726"/>
            <a:ext cx="9860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learn about Swift &amp; </a:t>
            </a:r>
            <a:r>
              <a:rPr lang="en-US" sz="2800" dirty="0" err="1"/>
              <a:t>SwiftUI</a:t>
            </a:r>
            <a:r>
              <a:rPr lang="en-US" sz="2800" dirty="0"/>
              <a:t> for iOS development.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learn about Mobile Application Development using Swift.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be familiarized with User Experience (UX) &amp; User Interface (UI) Design.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learn about Xcode storyboard and interface builder.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be familiarized with &amp; Implementation of Database &amp; Json parsing using swift.</a:t>
            </a:r>
          </a:p>
        </p:txBody>
      </p:sp>
    </p:spTree>
    <p:extLst>
      <p:ext uri="{BB962C8B-B14F-4D97-AF65-F5344CB8AC3E}">
        <p14:creationId xmlns:p14="http://schemas.microsoft.com/office/powerpoint/2010/main" val="17874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B33B-E60A-CDE5-C2DE-A8F34B117291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044857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73A87-9FB9-7CAD-E118-19E0C652237E}"/>
              </a:ext>
            </a:extLst>
          </p:cNvPr>
          <p:cNvSpPr txBox="1"/>
          <p:nvPr/>
        </p:nvSpPr>
        <p:spPr>
          <a:xfrm>
            <a:off x="1008669" y="2114700"/>
            <a:ext cx="773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you tired of the endless search for the perfect recipe and the hassle of organizing your culinary creations?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DB7B8-7DD6-D07D-E22E-C034B266898D}"/>
              </a:ext>
            </a:extLst>
          </p:cNvPr>
          <p:cNvSpPr txBox="1"/>
          <p:nvPr/>
        </p:nvSpPr>
        <p:spPr>
          <a:xfrm>
            <a:off x="1008669" y="3535777"/>
            <a:ext cx="7253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no further! ‘</a:t>
            </a:r>
            <a:r>
              <a:rPr lang="en-US" sz="2400" b="1" dirty="0"/>
              <a:t>Daily Recipes</a:t>
            </a:r>
            <a:r>
              <a:rPr lang="en-US" sz="2400" dirty="0"/>
              <a:t>’ is here to revolutionize your cooking experience. Whether you're a house chef or a cooking expert, this app is designed to make your life easier in the kitchen.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3B706-9B13-ADF1-E2DA-E371F861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6" y="436727"/>
            <a:ext cx="2714561" cy="58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2A8E-879B-63C5-7A20-42D6A2DD2E74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044857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84C9C-B46B-BA52-2B6B-2F9860504EE2}"/>
              </a:ext>
            </a:extLst>
          </p:cNvPr>
          <p:cNvSpPr txBox="1"/>
          <p:nvPr/>
        </p:nvSpPr>
        <p:spPr>
          <a:xfrm>
            <a:off x="1008669" y="2215662"/>
            <a:ext cx="10720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Discover interesting recipes.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Explore recipes by Cuisine.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Add recipes to your favorite list.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Rate recipes.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Share your mouthwatering recipes.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Rank chef by rating.</a:t>
            </a:r>
          </a:p>
        </p:txBody>
      </p:sp>
    </p:spTree>
    <p:extLst>
      <p:ext uri="{BB962C8B-B14F-4D97-AF65-F5344CB8AC3E}">
        <p14:creationId xmlns:p14="http://schemas.microsoft.com/office/powerpoint/2010/main" val="98490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C315-99B8-BE37-F6E8-850BB6877BB4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343523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Sign in &amp; 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A345A-2826-1201-98A5-E261F4FB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89" y="1696825"/>
            <a:ext cx="2161517" cy="4618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CBEBE-EA31-A29A-6264-2C03D04D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704" y="1696825"/>
            <a:ext cx="2163966" cy="4618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7B1F7-4904-C222-D271-172493FDB81B}"/>
              </a:ext>
            </a:extLst>
          </p:cNvPr>
          <p:cNvSpPr txBox="1"/>
          <p:nvPr/>
        </p:nvSpPr>
        <p:spPr>
          <a:xfrm>
            <a:off x="844062" y="1916723"/>
            <a:ext cx="2161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can sign in using email/phone number and password.</a:t>
            </a:r>
          </a:p>
          <a:p>
            <a:endParaRPr lang="en-US" sz="2400" dirty="0"/>
          </a:p>
          <a:p>
            <a:r>
              <a:rPr lang="en-US" sz="2400" dirty="0"/>
              <a:t>Recover password if forgotten.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07381-5806-5A83-C1B7-89AAF4CA5590}"/>
              </a:ext>
            </a:extLst>
          </p:cNvPr>
          <p:cNvSpPr txBox="1"/>
          <p:nvPr/>
        </p:nvSpPr>
        <p:spPr>
          <a:xfrm>
            <a:off x="6233482" y="1916723"/>
            <a:ext cx="2250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can sign up providing phone no and email.</a:t>
            </a:r>
          </a:p>
          <a:p>
            <a:endParaRPr lang="en-US" sz="2400" dirty="0"/>
          </a:p>
          <a:p>
            <a:r>
              <a:rPr lang="en-US" sz="2400" dirty="0"/>
              <a:t>User information is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1297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904-9ED8-5319-7E07-2E0198C048D1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343523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B3BF9-62BB-B6CB-29C8-476D75C6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36" y="660007"/>
            <a:ext cx="2627895" cy="5652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58AF9-BE27-5B63-EC24-3427FDE32B19}"/>
              </a:ext>
            </a:extLst>
          </p:cNvPr>
          <p:cNvSpPr txBox="1"/>
          <p:nvPr/>
        </p:nvSpPr>
        <p:spPr>
          <a:xfrm>
            <a:off x="844062" y="1916723"/>
            <a:ext cx="7193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many delicious recipes are provided.</a:t>
            </a:r>
          </a:p>
          <a:p>
            <a:endParaRPr lang="en-US" sz="2400" dirty="0"/>
          </a:p>
          <a:p>
            <a:r>
              <a:rPr lang="en-US" sz="2400" dirty="0"/>
              <a:t>One can search his/her favorite recipes.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0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904-9ED8-5319-7E07-2E0198C048D1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343523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Detailed Recipe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58AF9-BE27-5B63-EC24-3427FDE32B19}"/>
              </a:ext>
            </a:extLst>
          </p:cNvPr>
          <p:cNvSpPr txBox="1"/>
          <p:nvPr/>
        </p:nvSpPr>
        <p:spPr>
          <a:xfrm>
            <a:off x="844062" y="1916723"/>
            <a:ext cx="594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recipe is provided with ingredients name, amount and step by step process.</a:t>
            </a:r>
          </a:p>
          <a:p>
            <a:endParaRPr lang="en-US" sz="2400" dirty="0"/>
          </a:p>
          <a:p>
            <a:r>
              <a:rPr lang="en-US" sz="2400" dirty="0"/>
              <a:t>One can rate the recipe out of 5 star.</a:t>
            </a:r>
          </a:p>
          <a:p>
            <a:endParaRPr lang="en-US" sz="2400" dirty="0"/>
          </a:p>
          <a:p>
            <a:r>
              <a:rPr lang="en-US" sz="2400" dirty="0"/>
              <a:t>One can add the recipe in his/her favorite 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450AA-C701-3DA7-A018-135DFEFE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10" y="483292"/>
            <a:ext cx="2708427" cy="58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5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74D339-FE28-B528-0CAC-46BCF5E6D434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5247752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Check your Favorite Recipe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6749-EED4-1E5D-5AEE-6EA9BB829C80}"/>
              </a:ext>
            </a:extLst>
          </p:cNvPr>
          <p:cNvSpPr txBox="1"/>
          <p:nvPr/>
        </p:nvSpPr>
        <p:spPr>
          <a:xfrm>
            <a:off x="1145720" y="1907296"/>
            <a:ext cx="594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your favorite recipes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CC70C-D406-6692-FCD4-71D3B1CC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695" y="526432"/>
            <a:ext cx="2660013" cy="58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904-9ED8-5319-7E07-2E0198C048D1}"/>
              </a:ext>
            </a:extLst>
          </p:cNvPr>
          <p:cNvSpPr txBox="1">
            <a:spLocks/>
          </p:cNvSpPr>
          <p:nvPr/>
        </p:nvSpPr>
        <p:spPr>
          <a:xfrm>
            <a:off x="1008669" y="452485"/>
            <a:ext cx="3836047" cy="93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Category of Cuisine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58AF9-BE27-5B63-EC24-3427FDE32B19}"/>
              </a:ext>
            </a:extLst>
          </p:cNvPr>
          <p:cNvSpPr txBox="1"/>
          <p:nvPr/>
        </p:nvSpPr>
        <p:spPr>
          <a:xfrm>
            <a:off x="844062" y="1916723"/>
            <a:ext cx="594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recipes are divided into multiple cuisine.</a:t>
            </a:r>
          </a:p>
          <a:p>
            <a:endParaRPr lang="en-US" sz="2400" dirty="0"/>
          </a:p>
          <a:p>
            <a:r>
              <a:rPr lang="en-US" sz="2400" dirty="0"/>
              <a:t>One can find recipes of his/her desired cuisine.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5DB11-FD3F-9E18-41CB-CCEA13CF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7" y="452485"/>
            <a:ext cx="2658454" cy="57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90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377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Mobile Computing Laboratory CSE 3218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Laboratory CSE 3218</dc:title>
  <dc:creator>Doniel Tripura</dc:creator>
  <cp:lastModifiedBy>Doniel Tripura</cp:lastModifiedBy>
  <cp:revision>28</cp:revision>
  <dcterms:created xsi:type="dcterms:W3CDTF">2023-09-16T16:00:28Z</dcterms:created>
  <dcterms:modified xsi:type="dcterms:W3CDTF">2023-09-19T02:13:22Z</dcterms:modified>
</cp:coreProperties>
</file>