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5F92-4F9A-4931-BBB8-1A8A0BE44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7D082-CCD6-41F7-BF32-C0C545C2D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A3E8-0A1C-4992-80F6-9323334A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416-234D-4BD3-8878-A7C924DE6F7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33CD-1AE9-498A-99B5-BD6DD674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61C6C-9972-4CE1-ABE4-C5520B50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2162-459E-4410-930D-16F3F070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87C4-21BE-4E18-9F06-3B66D00A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03705-CAD4-4029-A91D-C1A2AA03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A721-1914-4E03-8E96-AEFD4936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416-234D-4BD3-8878-A7C924DE6F7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083B-850B-4F4F-921E-442C6CE1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4DFD-A40D-47BB-8185-94ED89E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2162-459E-4410-930D-16F3F070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1633A-0418-4D57-B734-C13D36B0A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868B6-D288-4A01-A7E2-6AB4846DB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5665-658E-409E-AFF0-C443A832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416-234D-4BD3-8878-A7C924DE6F7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8C58-8838-4796-9881-F1F69D53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8A6B5-DC8B-415D-978D-B523F06F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2162-459E-4410-930D-16F3F070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7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5111-2D24-46EB-9262-8A49760D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9E31-9497-4960-BF0C-3AEA480A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CD6A-C985-44C9-B664-CD136E10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416-234D-4BD3-8878-A7C924DE6F7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25661-AADA-4FF4-8112-75027A6C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22C3-8314-4A5C-9F10-F860342D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2162-459E-4410-930D-16F3F070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14D4-3A19-4289-B803-A2782F67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CAF26-85CD-4564-B3DF-31E5D937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233F-306D-4129-A2B6-546840E8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416-234D-4BD3-8878-A7C924DE6F7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C421-7B11-4C1B-BB18-1A8534E3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C0F5-5243-4B25-980F-38300AAC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2162-459E-4410-930D-16F3F070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9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C70E-3D20-464D-85DE-57E2799D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59C4-6A80-450B-BEEC-A89B7B858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76F59-D904-4D61-A79F-C3CBBFC38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70F9E-5864-4BDE-9215-BBAEDFDD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416-234D-4BD3-8878-A7C924DE6F7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C163-379C-49B1-936C-3156FA2E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C614-7166-4105-A36A-8739EEAD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2162-459E-4410-930D-16F3F070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3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FC70-32BA-44EA-8E03-51489368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18477-1890-4ED9-B17D-56ABD7B3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8E754-B981-4938-8935-1239A002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7365A-9A52-4AAD-A89C-0364F143C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6A0E4-1DF2-4E76-AB07-25C696773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527F8-C4DC-48FD-A1C6-783BDA56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416-234D-4BD3-8878-A7C924DE6F7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F4C78-47F5-4956-B2C8-2B09C04F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600E-9838-4021-9269-CD250424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2162-459E-4410-930D-16F3F070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0A89-4FDF-439E-9FE0-760257CE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71346-37DE-4FA2-9777-3065067D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416-234D-4BD3-8878-A7C924DE6F7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4458E-1444-4CE7-9CFD-1F220794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E52DC-AA48-432F-9999-F2232646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2162-459E-4410-930D-16F3F070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1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95E88-1CC8-4986-9232-752ACD80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416-234D-4BD3-8878-A7C924DE6F7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9E19D-0025-467E-88D0-19AD4E31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7F318-1148-4E04-B1C4-C2697A93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2162-459E-4410-930D-16F3F070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0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C709-E592-4A88-A6F9-EAED572C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CB6E-A24B-40F3-85FE-5A516D00B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C19E0-0A61-4AE4-ADEF-D74CBFC4B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C2A39-028A-4C95-B40F-386CE640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416-234D-4BD3-8878-A7C924DE6F7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BB6D-D81A-4C73-BA27-FE89581E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741CE-3087-4C16-822E-56E08390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2162-459E-4410-930D-16F3F070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5BD8-FAC6-487E-8C92-456C0C83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58823-F074-4CFE-B0F3-5BE41345C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9C56D-B612-4F05-81F5-D057DFF92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5F7FA-7B8F-410A-A069-BA670EC5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416-234D-4BD3-8878-A7C924DE6F7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B13F-313F-4992-B415-1C5D40AF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13486-3B79-41CE-9D18-F5C57D8E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2162-459E-4410-930D-16F3F070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8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F9436-D329-41D0-9B69-70DD91BF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F648-C214-40BA-9737-F86545E7B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BEC6-FD66-4084-B510-7C8795209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1416-234D-4BD3-8878-A7C924DE6F7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690C-7DF7-46FB-883B-CE6CF31B3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5B88-27F2-4D66-8C64-9D759EC0C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2162-459E-4410-930D-16F3F070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BD24-64C3-4F79-877C-804F58573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ALU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0E0D5-AA9E-4730-B314-70CD73B94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FFE8-533F-4602-BB23-776F9322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19E2A-778D-4C0F-9AA0-87ACAAE7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601" y="1690689"/>
            <a:ext cx="9807904" cy="45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DC53-B5F7-425F-87D1-BC77CD00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DB2B24-DDDE-4E1D-ADC0-0AC84C620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688" y="-102713"/>
            <a:ext cx="6639339" cy="67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3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E584-C02E-407A-BF2E-86CB029C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92C9-9F3B-4BEA-86CB-56EEAC02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8E3BC-592C-440B-A310-4A77250F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44" y="2067339"/>
            <a:ext cx="10624168" cy="26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77E4-5502-48FD-8E24-02C683CB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53C852-5747-4DE6-9D1D-7E772AC1E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5" y="87246"/>
            <a:ext cx="7084142" cy="64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5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C58-7317-4C7D-AFC7-B45A2B2A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D02EA-6706-4EBA-9A77-B1D4C90A7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52" y="-32058"/>
            <a:ext cx="6732105" cy="68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2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5F3D-475C-4DF8-9F13-D33F23F3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77C9AC-807C-4D28-ABD4-3E05C2FFB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195" y="2504661"/>
            <a:ext cx="7027293" cy="30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8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7ABD-B52C-4399-8646-71A1DDDA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4BF2-F639-4CCC-90C3-E72CAA38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EA0AB-5E5A-423A-8E93-18FD0831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96" y="503583"/>
            <a:ext cx="6273792" cy="58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0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ALU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Sakhawat Hossain</dc:creator>
  <cp:lastModifiedBy>Doniel Tripura</cp:lastModifiedBy>
  <cp:revision>6</cp:revision>
  <dcterms:created xsi:type="dcterms:W3CDTF">2024-11-05T05:34:51Z</dcterms:created>
  <dcterms:modified xsi:type="dcterms:W3CDTF">2024-11-20T06:58:22Z</dcterms:modified>
</cp:coreProperties>
</file>